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8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DEE4F9-F170-874D-828C-549733DC8A54}" type="doc">
      <dgm:prSet loTypeId="urn:microsoft.com/office/officeart/2005/8/layout/cycle7" loCatId="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6827081A-0CD6-644C-96D9-356FFD23F789}">
      <dgm:prSet phldrT="[Text]"/>
      <dgm:spPr/>
      <dgm:t>
        <a:bodyPr/>
        <a:lstStyle/>
        <a:p>
          <a:r>
            <a:rPr lang="en-US" dirty="0" smtClean="0"/>
            <a:t>Define Objectives</a:t>
          </a:r>
          <a:endParaRPr lang="en-US" dirty="0"/>
        </a:p>
      </dgm:t>
    </dgm:pt>
    <dgm:pt modelId="{F73CD08A-9A85-BA4C-AA91-C00FCCB8D438}" type="parTrans" cxnId="{FE6C3E57-9BAB-E64B-BC19-6AE4FC84CEB6}">
      <dgm:prSet/>
      <dgm:spPr/>
      <dgm:t>
        <a:bodyPr/>
        <a:lstStyle/>
        <a:p>
          <a:endParaRPr lang="en-US"/>
        </a:p>
      </dgm:t>
    </dgm:pt>
    <dgm:pt modelId="{43AFC074-D124-7944-B77D-A9CEA1ADCA3B}" type="sibTrans" cxnId="{FE6C3E57-9BAB-E64B-BC19-6AE4FC84CEB6}">
      <dgm:prSet/>
      <dgm:spPr/>
      <dgm:t>
        <a:bodyPr/>
        <a:lstStyle/>
        <a:p>
          <a:endParaRPr lang="en-US"/>
        </a:p>
      </dgm:t>
    </dgm:pt>
    <dgm:pt modelId="{6331D952-B384-2D46-A3A1-6416B2730818}">
      <dgm:prSet phldrT="[Text]"/>
      <dgm:spPr/>
      <dgm:t>
        <a:bodyPr/>
        <a:lstStyle/>
        <a:p>
          <a:r>
            <a:rPr lang="en-US" dirty="0" smtClean="0"/>
            <a:t>Data Preparation </a:t>
          </a:r>
          <a:endParaRPr lang="en-US" dirty="0"/>
        </a:p>
      </dgm:t>
    </dgm:pt>
    <dgm:pt modelId="{4308CF0C-8F02-9E45-AB82-EECE6501AA04}" type="parTrans" cxnId="{95ADF2FF-CEFF-1D4F-955B-A1260384F5B7}">
      <dgm:prSet/>
      <dgm:spPr/>
      <dgm:t>
        <a:bodyPr/>
        <a:lstStyle/>
        <a:p>
          <a:endParaRPr lang="en-US"/>
        </a:p>
      </dgm:t>
    </dgm:pt>
    <dgm:pt modelId="{58ABD9B2-4DF6-654A-915A-61A085B92AEA}" type="sibTrans" cxnId="{95ADF2FF-CEFF-1D4F-955B-A1260384F5B7}">
      <dgm:prSet/>
      <dgm:spPr/>
      <dgm:t>
        <a:bodyPr/>
        <a:lstStyle/>
        <a:p>
          <a:endParaRPr lang="en-US"/>
        </a:p>
      </dgm:t>
    </dgm:pt>
    <dgm:pt modelId="{38C0E69C-9694-294A-B1FD-57D682A1DD54}">
      <dgm:prSet phldrT="[Text]"/>
      <dgm:spPr/>
      <dgm:t>
        <a:bodyPr/>
        <a:lstStyle/>
        <a:p>
          <a:r>
            <a:rPr lang="en-US" dirty="0" smtClean="0"/>
            <a:t>Model Building</a:t>
          </a:r>
          <a:endParaRPr lang="en-US" dirty="0"/>
        </a:p>
      </dgm:t>
    </dgm:pt>
    <dgm:pt modelId="{C5302BBF-288F-8248-8671-72A5DB837EF6}" type="parTrans" cxnId="{60418B41-12E6-4542-A3EF-B72C18452BF0}">
      <dgm:prSet/>
      <dgm:spPr/>
      <dgm:t>
        <a:bodyPr/>
        <a:lstStyle/>
        <a:p>
          <a:endParaRPr lang="en-US"/>
        </a:p>
      </dgm:t>
    </dgm:pt>
    <dgm:pt modelId="{BBC2E477-8BA1-964F-8ACA-0499ED6AAFA8}" type="sibTrans" cxnId="{60418B41-12E6-4542-A3EF-B72C18452BF0}">
      <dgm:prSet/>
      <dgm:spPr/>
      <dgm:t>
        <a:bodyPr/>
        <a:lstStyle/>
        <a:p>
          <a:endParaRPr lang="en-US"/>
        </a:p>
      </dgm:t>
    </dgm:pt>
    <dgm:pt modelId="{C6B526F0-CD06-BA4E-89FB-B1779B79CBDA}">
      <dgm:prSet phldrT="[Text]"/>
      <dgm:spPr/>
      <dgm:t>
        <a:bodyPr/>
        <a:lstStyle/>
        <a:p>
          <a:r>
            <a:rPr lang="en-US" dirty="0" smtClean="0"/>
            <a:t>Model Deployment</a:t>
          </a:r>
          <a:endParaRPr lang="en-US" dirty="0"/>
        </a:p>
      </dgm:t>
    </dgm:pt>
    <dgm:pt modelId="{6A955128-E29B-A94F-BEC3-12F24A46F584}" type="parTrans" cxnId="{7362C071-6F61-C049-83F2-BDC0AD6DF911}">
      <dgm:prSet/>
      <dgm:spPr/>
      <dgm:t>
        <a:bodyPr/>
        <a:lstStyle/>
        <a:p>
          <a:endParaRPr lang="en-US"/>
        </a:p>
      </dgm:t>
    </dgm:pt>
    <dgm:pt modelId="{C0C47CA1-546A-3D4D-9386-D33273F4C962}" type="sibTrans" cxnId="{7362C071-6F61-C049-83F2-BDC0AD6DF911}">
      <dgm:prSet/>
      <dgm:spPr/>
      <dgm:t>
        <a:bodyPr/>
        <a:lstStyle/>
        <a:p>
          <a:endParaRPr lang="en-US"/>
        </a:p>
      </dgm:t>
    </dgm:pt>
    <dgm:pt modelId="{A077038D-1091-6F4B-9992-22C515A5112D}">
      <dgm:prSet/>
      <dgm:spPr/>
      <dgm:t>
        <a:bodyPr/>
        <a:lstStyle/>
        <a:p>
          <a:r>
            <a:rPr lang="en-US" dirty="0" smtClean="0"/>
            <a:t>Model Evaluation</a:t>
          </a:r>
          <a:endParaRPr lang="en-US" dirty="0"/>
        </a:p>
      </dgm:t>
    </dgm:pt>
    <dgm:pt modelId="{F5A82671-CAF6-0F41-BB3D-6D7E096DB205}" type="parTrans" cxnId="{A485AABA-E1CA-8A44-B810-1D5A569DADD2}">
      <dgm:prSet/>
      <dgm:spPr/>
      <dgm:t>
        <a:bodyPr/>
        <a:lstStyle/>
        <a:p>
          <a:endParaRPr lang="en-US"/>
        </a:p>
      </dgm:t>
    </dgm:pt>
    <dgm:pt modelId="{A9C6130E-1F6F-D342-A9D3-046AB9D77C03}" type="sibTrans" cxnId="{A485AABA-E1CA-8A44-B810-1D5A569DADD2}">
      <dgm:prSet/>
      <dgm:spPr/>
      <dgm:t>
        <a:bodyPr/>
        <a:lstStyle/>
        <a:p>
          <a:endParaRPr lang="en-US"/>
        </a:p>
      </dgm:t>
    </dgm:pt>
    <dgm:pt modelId="{9E35B0D7-5CC8-6941-9B18-D9C152E30E46}" type="pres">
      <dgm:prSet presAssocID="{EBDEE4F9-F170-874D-828C-549733DC8A5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58348B2-D2D2-0143-9B2D-A2A011102E46}" type="pres">
      <dgm:prSet presAssocID="{6827081A-0CD6-644C-96D9-356FFD23F789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3BBCA7-217C-6A47-9563-75C4F75651EA}" type="pres">
      <dgm:prSet presAssocID="{43AFC074-D124-7944-B77D-A9CEA1ADCA3B}" presName="sibTrans" presStyleLbl="sibTrans2D1" presStyleIdx="0" presStyleCnt="5" custLinFactNeighborX="15716" custLinFactNeighborY="-55187"/>
      <dgm:spPr/>
      <dgm:t>
        <a:bodyPr/>
        <a:lstStyle/>
        <a:p>
          <a:endParaRPr lang="en-US"/>
        </a:p>
      </dgm:t>
    </dgm:pt>
    <dgm:pt modelId="{930633C2-CB48-454A-94A3-3352913FD584}" type="pres">
      <dgm:prSet presAssocID="{43AFC074-D124-7944-B77D-A9CEA1ADCA3B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AB7CDEAB-14FD-EA45-AF30-8E6B50CD60B2}" type="pres">
      <dgm:prSet presAssocID="{6331D952-B384-2D46-A3A1-6416B2730818}" presName="node" presStyleLbl="node1" presStyleIdx="1" presStyleCnt="5" custRadScaleRad="98501" custRadScaleInc="1870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A639FF-F469-1D42-945B-0AC6DDC41832}" type="pres">
      <dgm:prSet presAssocID="{58ABD9B2-4DF6-654A-915A-61A085B92AEA}" presName="sibTrans" presStyleLbl="sibTrans2D1" presStyleIdx="1" presStyleCnt="5"/>
      <dgm:spPr/>
      <dgm:t>
        <a:bodyPr/>
        <a:lstStyle/>
        <a:p>
          <a:endParaRPr lang="en-US"/>
        </a:p>
      </dgm:t>
    </dgm:pt>
    <dgm:pt modelId="{5FD5380B-5205-3947-98F8-4CC622B19CC8}" type="pres">
      <dgm:prSet presAssocID="{58ABD9B2-4DF6-654A-915A-61A085B92AEA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3EC3895E-FE1C-C146-85F8-E09D9A6ED6D5}" type="pres">
      <dgm:prSet presAssocID="{38C0E69C-9694-294A-B1FD-57D682A1DD54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B74E7C-A0FD-E549-955B-BBF80B23765C}" type="pres">
      <dgm:prSet presAssocID="{BBC2E477-8BA1-964F-8ACA-0499ED6AAFA8}" presName="sibTrans" presStyleLbl="sibTrans2D1" presStyleIdx="2" presStyleCnt="5"/>
      <dgm:spPr/>
      <dgm:t>
        <a:bodyPr/>
        <a:lstStyle/>
        <a:p>
          <a:endParaRPr lang="en-US"/>
        </a:p>
      </dgm:t>
    </dgm:pt>
    <dgm:pt modelId="{6DA35B38-B093-E04D-9039-F356FA5A46AE}" type="pres">
      <dgm:prSet presAssocID="{BBC2E477-8BA1-964F-8ACA-0499ED6AAFA8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914FCC23-9F12-A543-BF32-253E03656B93}" type="pres">
      <dgm:prSet presAssocID="{A077038D-1091-6F4B-9992-22C515A5112D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A103BD-529E-E046-A757-6167C93308F7}" type="pres">
      <dgm:prSet presAssocID="{A9C6130E-1F6F-D342-A9D3-046AB9D77C03}" presName="sibTrans" presStyleLbl="sibTrans2D1" presStyleIdx="3" presStyleCnt="5"/>
      <dgm:spPr/>
      <dgm:t>
        <a:bodyPr/>
        <a:lstStyle/>
        <a:p>
          <a:endParaRPr lang="en-US"/>
        </a:p>
      </dgm:t>
    </dgm:pt>
    <dgm:pt modelId="{99B0F6F6-7CE0-F548-A271-59A0EF4E234C}" type="pres">
      <dgm:prSet presAssocID="{A9C6130E-1F6F-D342-A9D3-046AB9D77C03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D5D4742F-497B-C44D-8032-B2742BB588DE}" type="pres">
      <dgm:prSet presAssocID="{C6B526F0-CD06-BA4E-89FB-B1779B79CBDA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79D637-4CD8-6B4E-B6CB-F2BB3AB7256D}" type="pres">
      <dgm:prSet presAssocID="{C0C47CA1-546A-3D4D-9386-D33273F4C962}" presName="sibTrans" presStyleLbl="sibTrans2D1" presStyleIdx="4" presStyleCnt="5" custLinFactNeighborX="-44120" custLinFactNeighborY="-26251"/>
      <dgm:spPr/>
      <dgm:t>
        <a:bodyPr/>
        <a:lstStyle/>
        <a:p>
          <a:endParaRPr lang="en-US"/>
        </a:p>
      </dgm:t>
    </dgm:pt>
    <dgm:pt modelId="{E70D2393-3501-C34B-9701-F3228C893D6F}" type="pres">
      <dgm:prSet presAssocID="{C0C47CA1-546A-3D4D-9386-D33273F4C962}" presName="connectorText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171CE768-E816-4CC0-9E8C-8488F00457A1}" type="presOf" srcId="{38C0E69C-9694-294A-B1FD-57D682A1DD54}" destId="{3EC3895E-FE1C-C146-85F8-E09D9A6ED6D5}" srcOrd="0" destOrd="0" presId="urn:microsoft.com/office/officeart/2005/8/layout/cycle7"/>
    <dgm:cxn modelId="{90DA46CE-2A3E-49F3-B233-72D2E89265BC}" type="presOf" srcId="{A9C6130E-1F6F-D342-A9D3-046AB9D77C03}" destId="{47A103BD-529E-E046-A757-6167C93308F7}" srcOrd="0" destOrd="0" presId="urn:microsoft.com/office/officeart/2005/8/layout/cycle7"/>
    <dgm:cxn modelId="{95ADF2FF-CEFF-1D4F-955B-A1260384F5B7}" srcId="{EBDEE4F9-F170-874D-828C-549733DC8A54}" destId="{6331D952-B384-2D46-A3A1-6416B2730818}" srcOrd="1" destOrd="0" parTransId="{4308CF0C-8F02-9E45-AB82-EECE6501AA04}" sibTransId="{58ABD9B2-4DF6-654A-915A-61A085B92AEA}"/>
    <dgm:cxn modelId="{C98A8BDF-BF46-4297-82F6-D118CB0E3C25}" type="presOf" srcId="{C6B526F0-CD06-BA4E-89FB-B1779B79CBDA}" destId="{D5D4742F-497B-C44D-8032-B2742BB588DE}" srcOrd="0" destOrd="0" presId="urn:microsoft.com/office/officeart/2005/8/layout/cycle7"/>
    <dgm:cxn modelId="{29E34884-4C96-48C2-85A7-55FFC5967F25}" type="presOf" srcId="{43AFC074-D124-7944-B77D-A9CEA1ADCA3B}" destId="{930633C2-CB48-454A-94A3-3352913FD584}" srcOrd="1" destOrd="0" presId="urn:microsoft.com/office/officeart/2005/8/layout/cycle7"/>
    <dgm:cxn modelId="{60418B41-12E6-4542-A3EF-B72C18452BF0}" srcId="{EBDEE4F9-F170-874D-828C-549733DC8A54}" destId="{38C0E69C-9694-294A-B1FD-57D682A1DD54}" srcOrd="2" destOrd="0" parTransId="{C5302BBF-288F-8248-8671-72A5DB837EF6}" sibTransId="{BBC2E477-8BA1-964F-8ACA-0499ED6AAFA8}"/>
    <dgm:cxn modelId="{DE688AE3-5D49-442D-9D65-D586D7A823E5}" type="presOf" srcId="{A9C6130E-1F6F-D342-A9D3-046AB9D77C03}" destId="{99B0F6F6-7CE0-F548-A271-59A0EF4E234C}" srcOrd="1" destOrd="0" presId="urn:microsoft.com/office/officeart/2005/8/layout/cycle7"/>
    <dgm:cxn modelId="{74D670B2-F3F6-4748-875E-8AF172BA3C58}" type="presOf" srcId="{58ABD9B2-4DF6-654A-915A-61A085B92AEA}" destId="{FDA639FF-F469-1D42-945B-0AC6DDC41832}" srcOrd="0" destOrd="0" presId="urn:microsoft.com/office/officeart/2005/8/layout/cycle7"/>
    <dgm:cxn modelId="{A485AABA-E1CA-8A44-B810-1D5A569DADD2}" srcId="{EBDEE4F9-F170-874D-828C-549733DC8A54}" destId="{A077038D-1091-6F4B-9992-22C515A5112D}" srcOrd="3" destOrd="0" parTransId="{F5A82671-CAF6-0F41-BB3D-6D7E096DB205}" sibTransId="{A9C6130E-1F6F-D342-A9D3-046AB9D77C03}"/>
    <dgm:cxn modelId="{DF8A8052-AB82-434E-AA7A-81C16ADDA0C8}" type="presOf" srcId="{58ABD9B2-4DF6-654A-915A-61A085B92AEA}" destId="{5FD5380B-5205-3947-98F8-4CC622B19CC8}" srcOrd="1" destOrd="0" presId="urn:microsoft.com/office/officeart/2005/8/layout/cycle7"/>
    <dgm:cxn modelId="{1E0B02D6-DFFD-4DDE-B1A7-C717FE7EFCFB}" type="presOf" srcId="{BBC2E477-8BA1-964F-8ACA-0499ED6AAFA8}" destId="{87B74E7C-A0FD-E549-955B-BBF80B23765C}" srcOrd="0" destOrd="0" presId="urn:microsoft.com/office/officeart/2005/8/layout/cycle7"/>
    <dgm:cxn modelId="{982FA4D4-365A-495B-AF57-377C6C107259}" type="presOf" srcId="{6331D952-B384-2D46-A3A1-6416B2730818}" destId="{AB7CDEAB-14FD-EA45-AF30-8E6B50CD60B2}" srcOrd="0" destOrd="0" presId="urn:microsoft.com/office/officeart/2005/8/layout/cycle7"/>
    <dgm:cxn modelId="{072FBCAF-8647-4D44-BEDB-9A3EA73B09B9}" type="presOf" srcId="{BBC2E477-8BA1-964F-8ACA-0499ED6AAFA8}" destId="{6DA35B38-B093-E04D-9039-F356FA5A46AE}" srcOrd="1" destOrd="0" presId="urn:microsoft.com/office/officeart/2005/8/layout/cycle7"/>
    <dgm:cxn modelId="{7362C071-6F61-C049-83F2-BDC0AD6DF911}" srcId="{EBDEE4F9-F170-874D-828C-549733DC8A54}" destId="{C6B526F0-CD06-BA4E-89FB-B1779B79CBDA}" srcOrd="4" destOrd="0" parTransId="{6A955128-E29B-A94F-BEC3-12F24A46F584}" sibTransId="{C0C47CA1-546A-3D4D-9386-D33273F4C962}"/>
    <dgm:cxn modelId="{2392A52C-FC12-45E8-BCD0-118FBB97E618}" type="presOf" srcId="{EBDEE4F9-F170-874D-828C-549733DC8A54}" destId="{9E35B0D7-5CC8-6941-9B18-D9C152E30E46}" srcOrd="0" destOrd="0" presId="urn:microsoft.com/office/officeart/2005/8/layout/cycle7"/>
    <dgm:cxn modelId="{D741F2C7-B8D4-4D30-BAD5-87DE87161B21}" type="presOf" srcId="{A077038D-1091-6F4B-9992-22C515A5112D}" destId="{914FCC23-9F12-A543-BF32-253E03656B93}" srcOrd="0" destOrd="0" presId="urn:microsoft.com/office/officeart/2005/8/layout/cycle7"/>
    <dgm:cxn modelId="{72BE74BE-10B7-4451-AFDD-07EBCD84AD4F}" type="presOf" srcId="{C0C47CA1-546A-3D4D-9386-D33273F4C962}" destId="{E70D2393-3501-C34B-9701-F3228C893D6F}" srcOrd="1" destOrd="0" presId="urn:microsoft.com/office/officeart/2005/8/layout/cycle7"/>
    <dgm:cxn modelId="{CA84805A-F69A-41E3-8C3A-47A88EF329EB}" type="presOf" srcId="{43AFC074-D124-7944-B77D-A9CEA1ADCA3B}" destId="{633BBCA7-217C-6A47-9563-75C4F75651EA}" srcOrd="0" destOrd="0" presId="urn:microsoft.com/office/officeart/2005/8/layout/cycle7"/>
    <dgm:cxn modelId="{B3DE83C7-5684-4FD0-93DE-9C6DD4E3DC34}" type="presOf" srcId="{6827081A-0CD6-644C-96D9-356FFD23F789}" destId="{958348B2-D2D2-0143-9B2D-A2A011102E46}" srcOrd="0" destOrd="0" presId="urn:microsoft.com/office/officeart/2005/8/layout/cycle7"/>
    <dgm:cxn modelId="{52F10EBC-0505-43B3-962C-E68BFF6DA26B}" type="presOf" srcId="{C0C47CA1-546A-3D4D-9386-D33273F4C962}" destId="{6479D637-4CD8-6B4E-B6CB-F2BB3AB7256D}" srcOrd="0" destOrd="0" presId="urn:microsoft.com/office/officeart/2005/8/layout/cycle7"/>
    <dgm:cxn modelId="{FE6C3E57-9BAB-E64B-BC19-6AE4FC84CEB6}" srcId="{EBDEE4F9-F170-874D-828C-549733DC8A54}" destId="{6827081A-0CD6-644C-96D9-356FFD23F789}" srcOrd="0" destOrd="0" parTransId="{F73CD08A-9A85-BA4C-AA91-C00FCCB8D438}" sibTransId="{43AFC074-D124-7944-B77D-A9CEA1ADCA3B}"/>
    <dgm:cxn modelId="{94A34BBD-DFDD-4623-949C-AF77212F8FBF}" type="presParOf" srcId="{9E35B0D7-5CC8-6941-9B18-D9C152E30E46}" destId="{958348B2-D2D2-0143-9B2D-A2A011102E46}" srcOrd="0" destOrd="0" presId="urn:microsoft.com/office/officeart/2005/8/layout/cycle7"/>
    <dgm:cxn modelId="{5494A12A-2670-4E0F-BEC8-ACA0069608BE}" type="presParOf" srcId="{9E35B0D7-5CC8-6941-9B18-D9C152E30E46}" destId="{633BBCA7-217C-6A47-9563-75C4F75651EA}" srcOrd="1" destOrd="0" presId="urn:microsoft.com/office/officeart/2005/8/layout/cycle7"/>
    <dgm:cxn modelId="{3D7D566D-AEF9-4450-AB70-6507648F50A6}" type="presParOf" srcId="{633BBCA7-217C-6A47-9563-75C4F75651EA}" destId="{930633C2-CB48-454A-94A3-3352913FD584}" srcOrd="0" destOrd="0" presId="urn:microsoft.com/office/officeart/2005/8/layout/cycle7"/>
    <dgm:cxn modelId="{F79B9859-E9C2-4852-A6E4-4FB4E67135E2}" type="presParOf" srcId="{9E35B0D7-5CC8-6941-9B18-D9C152E30E46}" destId="{AB7CDEAB-14FD-EA45-AF30-8E6B50CD60B2}" srcOrd="2" destOrd="0" presId="urn:microsoft.com/office/officeart/2005/8/layout/cycle7"/>
    <dgm:cxn modelId="{8A8915FB-A039-4AC8-B027-2FEABB720B73}" type="presParOf" srcId="{9E35B0D7-5CC8-6941-9B18-D9C152E30E46}" destId="{FDA639FF-F469-1D42-945B-0AC6DDC41832}" srcOrd="3" destOrd="0" presId="urn:microsoft.com/office/officeart/2005/8/layout/cycle7"/>
    <dgm:cxn modelId="{FC8C73FE-9FFB-49E7-82FC-E3B5F91F8E77}" type="presParOf" srcId="{FDA639FF-F469-1D42-945B-0AC6DDC41832}" destId="{5FD5380B-5205-3947-98F8-4CC622B19CC8}" srcOrd="0" destOrd="0" presId="urn:microsoft.com/office/officeart/2005/8/layout/cycle7"/>
    <dgm:cxn modelId="{6DFC3153-0D36-4A57-90B5-E1B92FBC44C6}" type="presParOf" srcId="{9E35B0D7-5CC8-6941-9B18-D9C152E30E46}" destId="{3EC3895E-FE1C-C146-85F8-E09D9A6ED6D5}" srcOrd="4" destOrd="0" presId="urn:microsoft.com/office/officeart/2005/8/layout/cycle7"/>
    <dgm:cxn modelId="{D2F78CAA-7AB8-4895-8A2B-CAB8820A2747}" type="presParOf" srcId="{9E35B0D7-5CC8-6941-9B18-D9C152E30E46}" destId="{87B74E7C-A0FD-E549-955B-BBF80B23765C}" srcOrd="5" destOrd="0" presId="urn:microsoft.com/office/officeart/2005/8/layout/cycle7"/>
    <dgm:cxn modelId="{1672F86C-7FCB-403A-91A4-23E5E11629F4}" type="presParOf" srcId="{87B74E7C-A0FD-E549-955B-BBF80B23765C}" destId="{6DA35B38-B093-E04D-9039-F356FA5A46AE}" srcOrd="0" destOrd="0" presId="urn:microsoft.com/office/officeart/2005/8/layout/cycle7"/>
    <dgm:cxn modelId="{A4C27EB3-435D-40ED-8E46-8E30917D7347}" type="presParOf" srcId="{9E35B0D7-5CC8-6941-9B18-D9C152E30E46}" destId="{914FCC23-9F12-A543-BF32-253E03656B93}" srcOrd="6" destOrd="0" presId="urn:microsoft.com/office/officeart/2005/8/layout/cycle7"/>
    <dgm:cxn modelId="{4AB4D673-8CD4-4B41-A9B2-012490F7915F}" type="presParOf" srcId="{9E35B0D7-5CC8-6941-9B18-D9C152E30E46}" destId="{47A103BD-529E-E046-A757-6167C93308F7}" srcOrd="7" destOrd="0" presId="urn:microsoft.com/office/officeart/2005/8/layout/cycle7"/>
    <dgm:cxn modelId="{9202B530-A5F5-4D86-8729-9BC36F1213AA}" type="presParOf" srcId="{47A103BD-529E-E046-A757-6167C93308F7}" destId="{99B0F6F6-7CE0-F548-A271-59A0EF4E234C}" srcOrd="0" destOrd="0" presId="urn:microsoft.com/office/officeart/2005/8/layout/cycle7"/>
    <dgm:cxn modelId="{C94F33D5-66CC-4E83-A78D-658660C6A29A}" type="presParOf" srcId="{9E35B0D7-5CC8-6941-9B18-D9C152E30E46}" destId="{D5D4742F-497B-C44D-8032-B2742BB588DE}" srcOrd="8" destOrd="0" presId="urn:microsoft.com/office/officeart/2005/8/layout/cycle7"/>
    <dgm:cxn modelId="{F34ABEE0-61AA-4394-A712-AABD6CE9C4E6}" type="presParOf" srcId="{9E35B0D7-5CC8-6941-9B18-D9C152E30E46}" destId="{6479D637-4CD8-6B4E-B6CB-F2BB3AB7256D}" srcOrd="9" destOrd="0" presId="urn:microsoft.com/office/officeart/2005/8/layout/cycle7"/>
    <dgm:cxn modelId="{38D17AE7-C2CB-4962-98E7-C371286044BE}" type="presParOf" srcId="{6479D637-4CD8-6B4E-B6CB-F2BB3AB7256D}" destId="{E70D2393-3501-C34B-9701-F3228C893D6F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1FB5157-D807-1148-8E4C-E2444C7B2D54}" type="doc">
      <dgm:prSet loTypeId="urn:microsoft.com/office/officeart/2005/8/layout/hProcess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A30472C-CA4B-2C40-96CC-AA196AEF20ED}">
      <dgm:prSet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rgbClr val="2D9DFF"/>
              </a:solidFill>
            </a:rPr>
            <a:t>Raw Data</a:t>
          </a:r>
          <a:endParaRPr lang="en-US" b="1" dirty="0">
            <a:solidFill>
              <a:srgbClr val="2D9DFF"/>
            </a:solidFill>
          </a:endParaRPr>
        </a:p>
      </dgm:t>
    </dgm:pt>
    <dgm:pt modelId="{B401B954-C400-C64E-A557-61E7C24B78EE}" type="parTrans" cxnId="{75EA7E92-ACC4-EF40-92CD-DA4FF1C0A916}">
      <dgm:prSet/>
      <dgm:spPr/>
      <dgm:t>
        <a:bodyPr/>
        <a:lstStyle/>
        <a:p>
          <a:endParaRPr lang="en-US"/>
        </a:p>
      </dgm:t>
    </dgm:pt>
    <dgm:pt modelId="{26602798-7D6C-5F47-A42B-FDA9CFE9656A}" type="sibTrans" cxnId="{75EA7E92-ACC4-EF40-92CD-DA4FF1C0A916}">
      <dgm:prSet/>
      <dgm:spPr/>
      <dgm:t>
        <a:bodyPr/>
        <a:lstStyle/>
        <a:p>
          <a:endParaRPr lang="en-US"/>
        </a:p>
      </dgm:t>
    </dgm:pt>
    <dgm:pt modelId="{8080AEEF-BD4C-EF47-9C82-2566A042E53E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800" b="1" dirty="0" smtClean="0">
              <a:solidFill>
                <a:srgbClr val="2D9DFF"/>
              </a:solidFill>
            </a:rPr>
            <a:t>Data Transformation</a:t>
          </a:r>
          <a:endParaRPr lang="en-US" sz="800" b="1" dirty="0">
            <a:solidFill>
              <a:srgbClr val="2D9DFF"/>
            </a:solidFill>
          </a:endParaRPr>
        </a:p>
      </dgm:t>
    </dgm:pt>
    <dgm:pt modelId="{756D08AE-19A1-7546-A445-48744ED8EFC5}" type="parTrans" cxnId="{4995EEFD-5F26-D04E-B83C-82BE55F77BB3}">
      <dgm:prSet/>
      <dgm:spPr/>
      <dgm:t>
        <a:bodyPr/>
        <a:lstStyle/>
        <a:p>
          <a:endParaRPr lang="en-US"/>
        </a:p>
      </dgm:t>
    </dgm:pt>
    <dgm:pt modelId="{21E97356-4EC9-ED49-910B-82578A897DC4}" type="sibTrans" cxnId="{4995EEFD-5F26-D04E-B83C-82BE55F77BB3}">
      <dgm:prSet/>
      <dgm:spPr/>
      <dgm:t>
        <a:bodyPr/>
        <a:lstStyle/>
        <a:p>
          <a:endParaRPr lang="en-US"/>
        </a:p>
      </dgm:t>
    </dgm:pt>
    <dgm:pt modelId="{81292CA6-5329-B64D-AA97-B7CFFC91F462}">
      <dgm:prSet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rgbClr val="2D9DFF"/>
              </a:solidFill>
            </a:rPr>
            <a:t>Data Ready</a:t>
          </a:r>
          <a:endParaRPr lang="en-US" b="1" dirty="0">
            <a:solidFill>
              <a:srgbClr val="2D9DFF"/>
            </a:solidFill>
          </a:endParaRPr>
        </a:p>
      </dgm:t>
    </dgm:pt>
    <dgm:pt modelId="{C4C7DBB5-83C1-3A49-AEDB-1CBA5F5CA981}" type="parTrans" cxnId="{24E2FA7E-85BB-104C-AE7B-3BABFAB5B89E}">
      <dgm:prSet/>
      <dgm:spPr/>
      <dgm:t>
        <a:bodyPr/>
        <a:lstStyle/>
        <a:p>
          <a:endParaRPr lang="en-US"/>
        </a:p>
      </dgm:t>
    </dgm:pt>
    <dgm:pt modelId="{5E421939-8B37-144B-8E1C-ED65D395CF7C}" type="sibTrans" cxnId="{24E2FA7E-85BB-104C-AE7B-3BABFAB5B89E}">
      <dgm:prSet/>
      <dgm:spPr/>
      <dgm:t>
        <a:bodyPr/>
        <a:lstStyle/>
        <a:p>
          <a:endParaRPr lang="en-US"/>
        </a:p>
      </dgm:t>
    </dgm:pt>
    <dgm:pt modelId="{96E19FFC-7871-9648-A1DF-107A818876C4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800" dirty="0" smtClean="0"/>
            <a:t>Scaling</a:t>
          </a:r>
          <a:endParaRPr lang="en-US" sz="800" dirty="0"/>
        </a:p>
      </dgm:t>
    </dgm:pt>
    <dgm:pt modelId="{99C16FC1-CF95-A64B-A114-CBB54D8191C1}" type="parTrans" cxnId="{C4591693-B5B9-624B-9631-1D150A3F8436}">
      <dgm:prSet/>
      <dgm:spPr/>
      <dgm:t>
        <a:bodyPr/>
        <a:lstStyle/>
        <a:p>
          <a:endParaRPr lang="en-US"/>
        </a:p>
      </dgm:t>
    </dgm:pt>
    <dgm:pt modelId="{B39C2C18-33F4-A04A-A46B-6227C2A00832}" type="sibTrans" cxnId="{C4591693-B5B9-624B-9631-1D150A3F8436}">
      <dgm:prSet/>
      <dgm:spPr/>
      <dgm:t>
        <a:bodyPr/>
        <a:lstStyle/>
        <a:p>
          <a:endParaRPr lang="en-US"/>
        </a:p>
      </dgm:t>
    </dgm:pt>
    <dgm:pt modelId="{FB38ACF1-97FA-6341-B11B-66680E8E0444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800" dirty="0" smtClean="0"/>
            <a:t>Centering</a:t>
          </a:r>
          <a:endParaRPr lang="en-US" sz="800" dirty="0"/>
        </a:p>
      </dgm:t>
    </dgm:pt>
    <dgm:pt modelId="{070FC528-C837-D546-8F8D-55C9F6557EEE}" type="parTrans" cxnId="{E11A3728-0808-3142-B128-6A3C54528935}">
      <dgm:prSet/>
      <dgm:spPr/>
      <dgm:t>
        <a:bodyPr/>
        <a:lstStyle/>
        <a:p>
          <a:endParaRPr lang="en-US"/>
        </a:p>
      </dgm:t>
    </dgm:pt>
    <dgm:pt modelId="{A6932699-07E9-F749-A892-A6DF80802503}" type="sibTrans" cxnId="{E11A3728-0808-3142-B128-6A3C54528935}">
      <dgm:prSet/>
      <dgm:spPr/>
      <dgm:t>
        <a:bodyPr/>
        <a:lstStyle/>
        <a:p>
          <a:endParaRPr lang="en-US"/>
        </a:p>
      </dgm:t>
    </dgm:pt>
    <dgm:pt modelId="{3BDE6071-F6B2-C74B-B4F9-E9D67EA0396B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800" dirty="0" err="1" smtClean="0"/>
            <a:t>Skewness</a:t>
          </a:r>
          <a:endParaRPr lang="en-US" sz="800" dirty="0"/>
        </a:p>
      </dgm:t>
    </dgm:pt>
    <dgm:pt modelId="{35CD30D4-472E-264A-B9F4-77D2D96CFD27}" type="parTrans" cxnId="{444B8A61-5542-E348-814D-12DDEE0ED92A}">
      <dgm:prSet/>
      <dgm:spPr/>
      <dgm:t>
        <a:bodyPr/>
        <a:lstStyle/>
        <a:p>
          <a:endParaRPr lang="en-US"/>
        </a:p>
      </dgm:t>
    </dgm:pt>
    <dgm:pt modelId="{5B0E82F8-41BF-8D4D-ADF5-36C8B88D2690}" type="sibTrans" cxnId="{444B8A61-5542-E348-814D-12DDEE0ED92A}">
      <dgm:prSet/>
      <dgm:spPr/>
      <dgm:t>
        <a:bodyPr/>
        <a:lstStyle/>
        <a:p>
          <a:endParaRPr lang="en-US"/>
        </a:p>
      </dgm:t>
    </dgm:pt>
    <dgm:pt modelId="{91D765DF-29E6-EC4B-8263-E5301A49B5B5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800" dirty="0" smtClean="0"/>
            <a:t>Outliers</a:t>
          </a:r>
          <a:endParaRPr lang="en-US" sz="800" dirty="0"/>
        </a:p>
      </dgm:t>
    </dgm:pt>
    <dgm:pt modelId="{D2D224EE-1890-9F4D-9599-50B63F235A76}" type="parTrans" cxnId="{99D15461-30F0-B54A-978E-375272E6231C}">
      <dgm:prSet/>
      <dgm:spPr/>
      <dgm:t>
        <a:bodyPr/>
        <a:lstStyle/>
        <a:p>
          <a:endParaRPr lang="en-US"/>
        </a:p>
      </dgm:t>
    </dgm:pt>
    <dgm:pt modelId="{C1373A71-1667-6B4A-A9DA-6E7D9EA23E8A}" type="sibTrans" cxnId="{99D15461-30F0-B54A-978E-375272E6231C}">
      <dgm:prSet/>
      <dgm:spPr/>
      <dgm:t>
        <a:bodyPr/>
        <a:lstStyle/>
        <a:p>
          <a:endParaRPr lang="en-US"/>
        </a:p>
      </dgm:t>
    </dgm:pt>
    <dgm:pt modelId="{849FAA9F-F170-F343-BE59-E3830AD911D4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800" dirty="0" smtClean="0"/>
            <a:t>Missing Values</a:t>
          </a:r>
          <a:endParaRPr lang="en-US" sz="800" dirty="0"/>
        </a:p>
      </dgm:t>
    </dgm:pt>
    <dgm:pt modelId="{E349F212-B7AF-9047-AAB5-4470C5520EAD}" type="parTrans" cxnId="{9CCE2470-974A-BB40-8104-6D4D9C750640}">
      <dgm:prSet/>
      <dgm:spPr/>
      <dgm:t>
        <a:bodyPr/>
        <a:lstStyle/>
        <a:p>
          <a:endParaRPr lang="en-US"/>
        </a:p>
      </dgm:t>
    </dgm:pt>
    <dgm:pt modelId="{D1A3A3F2-8A41-F343-9D53-E56A384C8CFF}" type="sibTrans" cxnId="{9CCE2470-974A-BB40-8104-6D4D9C750640}">
      <dgm:prSet/>
      <dgm:spPr/>
      <dgm:t>
        <a:bodyPr/>
        <a:lstStyle/>
        <a:p>
          <a:endParaRPr lang="en-US"/>
        </a:p>
      </dgm:t>
    </dgm:pt>
    <dgm:pt modelId="{710151E5-4575-404E-928B-1ADA0CC94E5C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800" dirty="0" smtClean="0"/>
            <a:t>Errors</a:t>
          </a:r>
          <a:endParaRPr lang="en-US" sz="800" dirty="0"/>
        </a:p>
      </dgm:t>
    </dgm:pt>
    <dgm:pt modelId="{ECD283AC-6704-FA49-873A-374411A3B973}" type="parTrans" cxnId="{FD200601-2ABD-0942-B8D3-2B46D2A9F715}">
      <dgm:prSet/>
      <dgm:spPr/>
      <dgm:t>
        <a:bodyPr/>
        <a:lstStyle/>
        <a:p>
          <a:endParaRPr lang="en-US"/>
        </a:p>
      </dgm:t>
    </dgm:pt>
    <dgm:pt modelId="{9283D332-27AF-9047-8097-0EF261BF696C}" type="sibTrans" cxnId="{FD200601-2ABD-0942-B8D3-2B46D2A9F715}">
      <dgm:prSet/>
      <dgm:spPr/>
      <dgm:t>
        <a:bodyPr/>
        <a:lstStyle/>
        <a:p>
          <a:endParaRPr lang="en-US"/>
        </a:p>
      </dgm:t>
    </dgm:pt>
    <dgm:pt modelId="{049ECBCD-AB8D-DD49-8EA5-16FB8DEF5063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700" b="0" dirty="0" smtClean="0">
              <a:solidFill>
                <a:srgbClr val="0055A0"/>
              </a:solidFill>
            </a:rPr>
            <a:t>Missing Values</a:t>
          </a:r>
          <a:endParaRPr lang="en-US" sz="700" b="0" dirty="0">
            <a:solidFill>
              <a:srgbClr val="0055A0"/>
            </a:solidFill>
          </a:endParaRPr>
        </a:p>
      </dgm:t>
    </dgm:pt>
    <dgm:pt modelId="{B48CC525-317E-E045-8C25-86894E957124}" type="parTrans" cxnId="{F7FD73FC-60DD-0443-A863-169ADFD0147B}">
      <dgm:prSet/>
      <dgm:spPr/>
      <dgm:t>
        <a:bodyPr/>
        <a:lstStyle/>
        <a:p>
          <a:endParaRPr lang="en-US"/>
        </a:p>
      </dgm:t>
    </dgm:pt>
    <dgm:pt modelId="{75CB290E-3FC3-0841-B294-56FF2366AC8C}" type="sibTrans" cxnId="{F7FD73FC-60DD-0443-A863-169ADFD0147B}">
      <dgm:prSet/>
      <dgm:spPr/>
      <dgm:t>
        <a:bodyPr/>
        <a:lstStyle/>
        <a:p>
          <a:endParaRPr lang="en-US"/>
        </a:p>
      </dgm:t>
    </dgm:pt>
    <dgm:pt modelId="{456753FF-8ED6-E94A-96A1-0AE3C1EB9388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700" b="0" dirty="0" smtClean="0">
              <a:solidFill>
                <a:srgbClr val="0055A0"/>
              </a:solidFill>
            </a:rPr>
            <a:t>Dimensionality</a:t>
          </a:r>
          <a:endParaRPr lang="en-US" sz="700" b="0" dirty="0">
            <a:solidFill>
              <a:srgbClr val="0055A0"/>
            </a:solidFill>
          </a:endParaRPr>
        </a:p>
      </dgm:t>
    </dgm:pt>
    <dgm:pt modelId="{4B376DF8-2303-E144-A256-F9C2B35D0266}" type="parTrans" cxnId="{D1398BB3-D6AC-3A4C-A8BD-DDC126C4A33A}">
      <dgm:prSet/>
      <dgm:spPr/>
      <dgm:t>
        <a:bodyPr/>
        <a:lstStyle/>
        <a:p>
          <a:endParaRPr lang="en-US"/>
        </a:p>
      </dgm:t>
    </dgm:pt>
    <dgm:pt modelId="{7BB3BE2F-C2D4-9E4F-BE0D-B837F6B3FD9A}" type="sibTrans" cxnId="{D1398BB3-D6AC-3A4C-A8BD-DDC126C4A33A}">
      <dgm:prSet/>
      <dgm:spPr/>
      <dgm:t>
        <a:bodyPr/>
        <a:lstStyle/>
        <a:p>
          <a:endParaRPr lang="en-US"/>
        </a:p>
      </dgm:t>
    </dgm:pt>
    <dgm:pt modelId="{8426AF68-C823-8A46-B3DF-114E3B66489E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700" b="0" dirty="0" smtClean="0">
              <a:solidFill>
                <a:srgbClr val="0055A0"/>
              </a:solidFill>
            </a:rPr>
            <a:t>Types Problems</a:t>
          </a:r>
          <a:endParaRPr lang="en-US" sz="700" b="0" dirty="0">
            <a:solidFill>
              <a:srgbClr val="0055A0"/>
            </a:solidFill>
          </a:endParaRPr>
        </a:p>
      </dgm:t>
    </dgm:pt>
    <dgm:pt modelId="{C0CC1529-2FDB-E945-BECF-04B5CD69B854}" type="parTrans" cxnId="{7A5ED43D-6C77-E94C-B6B6-EBED09E7AD62}">
      <dgm:prSet/>
      <dgm:spPr/>
      <dgm:t>
        <a:bodyPr/>
        <a:lstStyle/>
        <a:p>
          <a:endParaRPr lang="en-US"/>
        </a:p>
      </dgm:t>
    </dgm:pt>
    <dgm:pt modelId="{1E0F6B89-DD09-434D-9A01-E290F98CCE2C}" type="sibTrans" cxnId="{7A5ED43D-6C77-E94C-B6B6-EBED09E7AD62}">
      <dgm:prSet/>
      <dgm:spPr/>
      <dgm:t>
        <a:bodyPr/>
        <a:lstStyle/>
        <a:p>
          <a:endParaRPr lang="en-US"/>
        </a:p>
      </dgm:t>
    </dgm:pt>
    <dgm:pt modelId="{648F3496-7A66-374E-AD05-47B1C9CFEAB4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700" b="0" dirty="0" smtClean="0">
              <a:solidFill>
                <a:srgbClr val="0055A0"/>
              </a:solidFill>
            </a:rPr>
            <a:t>Error Values</a:t>
          </a:r>
          <a:endParaRPr lang="en-US" sz="700" b="0" dirty="0">
            <a:solidFill>
              <a:srgbClr val="0055A0"/>
            </a:solidFill>
          </a:endParaRPr>
        </a:p>
      </dgm:t>
    </dgm:pt>
    <dgm:pt modelId="{5CB2C945-6BE3-A640-9B32-26CD92F495A5}" type="parTrans" cxnId="{560B047C-0F0C-B94B-8EC0-6FD47F5CC9C0}">
      <dgm:prSet/>
      <dgm:spPr/>
      <dgm:t>
        <a:bodyPr/>
        <a:lstStyle/>
        <a:p>
          <a:endParaRPr lang="en-US"/>
        </a:p>
      </dgm:t>
    </dgm:pt>
    <dgm:pt modelId="{30B37C90-EF1E-B04C-B89A-28511B989411}" type="sibTrans" cxnId="{560B047C-0F0C-B94B-8EC0-6FD47F5CC9C0}">
      <dgm:prSet/>
      <dgm:spPr/>
      <dgm:t>
        <a:bodyPr/>
        <a:lstStyle/>
        <a:p>
          <a:endParaRPr lang="en-US"/>
        </a:p>
      </dgm:t>
    </dgm:pt>
    <dgm:pt modelId="{E7602D72-7318-114A-B193-3068786C5BFA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700" b="0" dirty="0" smtClean="0">
              <a:solidFill>
                <a:srgbClr val="0055A0"/>
              </a:solidFill>
            </a:rPr>
            <a:t>Different Scales</a:t>
          </a:r>
          <a:endParaRPr lang="en-US" sz="700" b="0" dirty="0">
            <a:solidFill>
              <a:srgbClr val="0055A0"/>
            </a:solidFill>
          </a:endParaRPr>
        </a:p>
      </dgm:t>
    </dgm:pt>
    <dgm:pt modelId="{A3E5AD63-854E-C348-B944-0CB9803276EC}" type="parTrans" cxnId="{7B892E2E-B611-FA45-A5AA-6963E5170512}">
      <dgm:prSet/>
      <dgm:spPr/>
      <dgm:t>
        <a:bodyPr/>
        <a:lstStyle/>
        <a:p>
          <a:endParaRPr lang="en-US"/>
        </a:p>
      </dgm:t>
    </dgm:pt>
    <dgm:pt modelId="{93D4D76E-96B7-B046-B6C1-354E490BE7A5}" type="sibTrans" cxnId="{7B892E2E-B611-FA45-A5AA-6963E5170512}">
      <dgm:prSet/>
      <dgm:spPr/>
      <dgm:t>
        <a:bodyPr/>
        <a:lstStyle/>
        <a:p>
          <a:endParaRPr lang="en-US"/>
        </a:p>
      </dgm:t>
    </dgm:pt>
    <dgm:pt modelId="{83AB8390-8032-624B-9226-CAD0A86B100B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700" b="0" dirty="0" smtClean="0">
              <a:solidFill>
                <a:srgbClr val="0055A0"/>
              </a:solidFill>
            </a:rPr>
            <a:t>Many others</a:t>
          </a:r>
          <a:endParaRPr lang="en-US" sz="700" b="0" dirty="0">
            <a:solidFill>
              <a:srgbClr val="0055A0"/>
            </a:solidFill>
          </a:endParaRPr>
        </a:p>
      </dgm:t>
    </dgm:pt>
    <dgm:pt modelId="{15056ADE-9B5B-FD49-B839-77D5AAECE2FB}" type="parTrans" cxnId="{0F2A8380-4C68-D844-A9FF-BF72ABE6F4C4}">
      <dgm:prSet/>
      <dgm:spPr/>
      <dgm:t>
        <a:bodyPr/>
        <a:lstStyle/>
        <a:p>
          <a:endParaRPr lang="en-US"/>
        </a:p>
      </dgm:t>
    </dgm:pt>
    <dgm:pt modelId="{217BAA79-8204-484C-A44B-84E8B13EDE02}" type="sibTrans" cxnId="{0F2A8380-4C68-D844-A9FF-BF72ABE6F4C4}">
      <dgm:prSet/>
      <dgm:spPr/>
      <dgm:t>
        <a:bodyPr/>
        <a:lstStyle/>
        <a:p>
          <a:endParaRPr lang="en-US"/>
        </a:p>
      </dgm:t>
    </dgm:pt>
    <dgm:pt modelId="{46FC2D87-D09F-3347-A797-09AFD8896896}">
      <dgm:prSet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rgbClr val="2D9DFF"/>
              </a:solidFill>
            </a:rPr>
            <a:t>Modeling phase</a:t>
          </a:r>
          <a:endParaRPr lang="en-US" b="1" dirty="0">
            <a:solidFill>
              <a:srgbClr val="2D9DFF"/>
            </a:solidFill>
          </a:endParaRPr>
        </a:p>
      </dgm:t>
    </dgm:pt>
    <dgm:pt modelId="{9364F62A-2BDC-954B-ADA7-5F4B66592A0D}" type="parTrans" cxnId="{228498C2-F191-2247-9A24-95B0CD00E58A}">
      <dgm:prSet/>
      <dgm:spPr/>
      <dgm:t>
        <a:bodyPr/>
        <a:lstStyle/>
        <a:p>
          <a:endParaRPr lang="en-US"/>
        </a:p>
      </dgm:t>
    </dgm:pt>
    <dgm:pt modelId="{4326B30A-E122-CA4D-AD9D-A4C394B00203}" type="sibTrans" cxnId="{228498C2-F191-2247-9A24-95B0CD00E58A}">
      <dgm:prSet/>
      <dgm:spPr/>
      <dgm:t>
        <a:bodyPr/>
        <a:lstStyle/>
        <a:p>
          <a:endParaRPr lang="en-US"/>
        </a:p>
      </dgm:t>
    </dgm:pt>
    <dgm:pt modelId="{62974FCC-0107-4447-B2DA-796269D444A5}" type="pres">
      <dgm:prSet presAssocID="{71FB5157-D807-1148-8E4C-E2444C7B2D54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6B9C090-A7D4-3547-A60A-AA68A59836AA}" type="pres">
      <dgm:prSet presAssocID="{5A30472C-CA4B-2C40-96CC-AA196AEF20ED}" presName="compNode" presStyleCnt="0"/>
      <dgm:spPr/>
    </dgm:pt>
    <dgm:pt modelId="{0FF62116-F120-5E4A-9FC0-A2F2426E1B7B}" type="pres">
      <dgm:prSet presAssocID="{5A30472C-CA4B-2C40-96CC-AA196AEF20ED}" presName="noGeometry" presStyleCnt="0"/>
      <dgm:spPr/>
    </dgm:pt>
    <dgm:pt modelId="{C738AADE-3C52-BF49-A656-F351ECAF6EB8}" type="pres">
      <dgm:prSet presAssocID="{5A30472C-CA4B-2C40-96CC-AA196AEF20ED}" presName="childTextVisible" presStyleLbl="bgAccFollowNode1" presStyleIdx="0" presStyleCnt="3">
        <dgm:presLayoutVars>
          <dgm:bulletEnabled val="1"/>
        </dgm:presLayoutVars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FB03361E-9DCC-9742-8600-5D6BD4BC68CF}" type="pres">
      <dgm:prSet presAssocID="{5A30472C-CA4B-2C40-96CC-AA196AEF20ED}" presName="childTextHidden" presStyleLbl="bgAccFollowNode1" presStyleIdx="0" presStyleCnt="3"/>
      <dgm:spPr/>
      <dgm:t>
        <a:bodyPr/>
        <a:lstStyle/>
        <a:p>
          <a:endParaRPr lang="en-US"/>
        </a:p>
      </dgm:t>
    </dgm:pt>
    <dgm:pt modelId="{FB392381-555C-0A46-A1E4-BB90FE032287}" type="pres">
      <dgm:prSet presAssocID="{5A30472C-CA4B-2C40-96CC-AA196AEF20ED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01BAE0-2904-5A45-8BB0-EDD15C72FEF1}" type="pres">
      <dgm:prSet presAssocID="{5A30472C-CA4B-2C40-96CC-AA196AEF20ED}" presName="aSpace" presStyleCnt="0"/>
      <dgm:spPr/>
    </dgm:pt>
    <dgm:pt modelId="{A611B107-6AFB-D240-B906-3A4032DCD1C9}" type="pres">
      <dgm:prSet presAssocID="{8080AEEF-BD4C-EF47-9C82-2566A042E53E}" presName="compNode" presStyleCnt="0"/>
      <dgm:spPr/>
    </dgm:pt>
    <dgm:pt modelId="{E80B1411-CF81-2949-9A9C-8A71A1FEF9EB}" type="pres">
      <dgm:prSet presAssocID="{8080AEEF-BD4C-EF47-9C82-2566A042E53E}" presName="noGeometry" presStyleCnt="0"/>
      <dgm:spPr/>
    </dgm:pt>
    <dgm:pt modelId="{94629EC1-2F94-6E4F-85B7-5B9D81DFD9FB}" type="pres">
      <dgm:prSet presAssocID="{8080AEEF-BD4C-EF47-9C82-2566A042E53E}" presName="childTextVisible" presStyleLbl="b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BAB648-FC8E-2A49-AB64-6C6A30F82CAD}" type="pres">
      <dgm:prSet presAssocID="{8080AEEF-BD4C-EF47-9C82-2566A042E53E}" presName="childTextHidden" presStyleLbl="bgAccFollowNode1" presStyleIdx="1" presStyleCnt="3"/>
      <dgm:spPr/>
      <dgm:t>
        <a:bodyPr/>
        <a:lstStyle/>
        <a:p>
          <a:endParaRPr lang="en-US"/>
        </a:p>
      </dgm:t>
    </dgm:pt>
    <dgm:pt modelId="{6980D28F-636D-0943-BDB1-FDA4845FADF3}" type="pres">
      <dgm:prSet presAssocID="{8080AEEF-BD4C-EF47-9C82-2566A042E53E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2DE329-9A1F-0749-9BB6-D55F4689CB8E}" type="pres">
      <dgm:prSet presAssocID="{8080AEEF-BD4C-EF47-9C82-2566A042E53E}" presName="aSpace" presStyleCnt="0"/>
      <dgm:spPr/>
    </dgm:pt>
    <dgm:pt modelId="{F06D5D07-832E-5745-B23E-90B59C867AF5}" type="pres">
      <dgm:prSet presAssocID="{81292CA6-5329-B64D-AA97-B7CFFC91F462}" presName="compNode" presStyleCnt="0"/>
      <dgm:spPr/>
    </dgm:pt>
    <dgm:pt modelId="{2347F2F6-EFF0-9646-94D1-6EE0509B2062}" type="pres">
      <dgm:prSet presAssocID="{81292CA6-5329-B64D-AA97-B7CFFC91F462}" presName="noGeometry" presStyleCnt="0"/>
      <dgm:spPr/>
    </dgm:pt>
    <dgm:pt modelId="{F8573A90-38B5-0143-894E-452619B89BCC}" type="pres">
      <dgm:prSet presAssocID="{81292CA6-5329-B64D-AA97-B7CFFC91F462}" presName="childTextVisible" presStyleLbl="bgAccFollowNode1" presStyleIdx="2" presStyleCnt="3" custLinFactNeighborY="646">
        <dgm:presLayoutVars>
          <dgm:bulletEnabled val="1"/>
        </dgm:presLayoutVars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A17A619E-0243-0C42-B7D7-2220CB34B74D}" type="pres">
      <dgm:prSet presAssocID="{81292CA6-5329-B64D-AA97-B7CFFC91F462}" presName="childTextHidden" presStyleLbl="bgAccFollowNode1" presStyleIdx="2" presStyleCnt="3"/>
      <dgm:spPr/>
      <dgm:t>
        <a:bodyPr/>
        <a:lstStyle/>
        <a:p>
          <a:endParaRPr lang="en-US"/>
        </a:p>
      </dgm:t>
    </dgm:pt>
    <dgm:pt modelId="{D1B491A8-7ED8-004F-B7CB-86FF29949F2B}" type="pres">
      <dgm:prSet presAssocID="{81292CA6-5329-B64D-AA97-B7CFFC91F462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60F7714-21FD-4713-ABED-E92CAF22090A}" type="presOf" srcId="{648F3496-7A66-374E-AD05-47B1C9CFEAB4}" destId="{FB03361E-9DCC-9742-8600-5D6BD4BC68CF}" srcOrd="1" destOrd="1" presId="urn:microsoft.com/office/officeart/2005/8/layout/hProcess6"/>
    <dgm:cxn modelId="{B2851FBD-E35F-47B1-B43A-C7567CA3C789}" type="presOf" srcId="{5A30472C-CA4B-2C40-96CC-AA196AEF20ED}" destId="{FB392381-555C-0A46-A1E4-BB90FE032287}" srcOrd="0" destOrd="0" presId="urn:microsoft.com/office/officeart/2005/8/layout/hProcess6"/>
    <dgm:cxn modelId="{24E2FA7E-85BB-104C-AE7B-3BABFAB5B89E}" srcId="{71FB5157-D807-1148-8E4C-E2444C7B2D54}" destId="{81292CA6-5329-B64D-AA97-B7CFFC91F462}" srcOrd="2" destOrd="0" parTransId="{C4C7DBB5-83C1-3A49-AEDB-1CBA5F5CA981}" sibTransId="{5E421939-8B37-144B-8E1C-ED65D395CF7C}"/>
    <dgm:cxn modelId="{DB0C2EEC-DEF5-4166-9BC7-03E8E37B8070}" type="presOf" srcId="{049ECBCD-AB8D-DD49-8EA5-16FB8DEF5063}" destId="{FB03361E-9DCC-9742-8600-5D6BD4BC68CF}" srcOrd="1" destOrd="0" presId="urn:microsoft.com/office/officeart/2005/8/layout/hProcess6"/>
    <dgm:cxn modelId="{837BAA6A-CB1A-49FC-99FD-DB886B825AE1}" type="presOf" srcId="{E7602D72-7318-114A-B193-3068786C5BFA}" destId="{C738AADE-3C52-BF49-A656-F351ECAF6EB8}" srcOrd="0" destOrd="2" presId="urn:microsoft.com/office/officeart/2005/8/layout/hProcess6"/>
    <dgm:cxn modelId="{444B8A61-5542-E348-814D-12DDEE0ED92A}" srcId="{8080AEEF-BD4C-EF47-9C82-2566A042E53E}" destId="{3BDE6071-F6B2-C74B-B4F9-E9D67EA0396B}" srcOrd="2" destOrd="0" parTransId="{35CD30D4-472E-264A-B9F4-77D2D96CFD27}" sibTransId="{5B0E82F8-41BF-8D4D-ADF5-36C8B88D2690}"/>
    <dgm:cxn modelId="{AC92C2DA-7BF5-40C6-91C4-C37EE105F343}" type="presOf" srcId="{FB38ACF1-97FA-6341-B11B-66680E8E0444}" destId="{94629EC1-2F94-6E4F-85B7-5B9D81DFD9FB}" srcOrd="0" destOrd="1" presId="urn:microsoft.com/office/officeart/2005/8/layout/hProcess6"/>
    <dgm:cxn modelId="{C4591693-B5B9-624B-9631-1D150A3F8436}" srcId="{8080AEEF-BD4C-EF47-9C82-2566A042E53E}" destId="{96E19FFC-7871-9648-A1DF-107A818876C4}" srcOrd="0" destOrd="0" parTransId="{99C16FC1-CF95-A64B-A114-CBB54D8191C1}" sibTransId="{B39C2C18-33F4-A04A-A46B-6227C2A00832}"/>
    <dgm:cxn modelId="{D1398BB3-D6AC-3A4C-A8BD-DDC126C4A33A}" srcId="{5A30472C-CA4B-2C40-96CC-AA196AEF20ED}" destId="{456753FF-8ED6-E94A-96A1-0AE3C1EB9388}" srcOrd="3" destOrd="0" parTransId="{4B376DF8-2303-E144-A256-F9C2B35D0266}" sibTransId="{7BB3BE2F-C2D4-9E4F-BE0D-B837F6B3FD9A}"/>
    <dgm:cxn modelId="{2ED3CF68-EDA8-48B4-A296-8DF4B7013AD5}" type="presOf" srcId="{96E19FFC-7871-9648-A1DF-107A818876C4}" destId="{94629EC1-2F94-6E4F-85B7-5B9D81DFD9FB}" srcOrd="0" destOrd="0" presId="urn:microsoft.com/office/officeart/2005/8/layout/hProcess6"/>
    <dgm:cxn modelId="{67CA3757-6F31-408E-B7DC-297642AB012A}" type="presOf" srcId="{46FC2D87-D09F-3347-A797-09AFD8896896}" destId="{F8573A90-38B5-0143-894E-452619B89BCC}" srcOrd="0" destOrd="0" presId="urn:microsoft.com/office/officeart/2005/8/layout/hProcess6"/>
    <dgm:cxn modelId="{E5F4E2BD-EFA3-4442-90CD-DC9AD70612B3}" type="presOf" srcId="{648F3496-7A66-374E-AD05-47B1C9CFEAB4}" destId="{C738AADE-3C52-BF49-A656-F351ECAF6EB8}" srcOrd="0" destOrd="1" presId="urn:microsoft.com/office/officeart/2005/8/layout/hProcess6"/>
    <dgm:cxn modelId="{6EAD6857-B0E6-4672-BCF5-45C78BA7E4A4}" type="presOf" srcId="{81292CA6-5329-B64D-AA97-B7CFFC91F462}" destId="{D1B491A8-7ED8-004F-B7CB-86FF29949F2B}" srcOrd="0" destOrd="0" presId="urn:microsoft.com/office/officeart/2005/8/layout/hProcess6"/>
    <dgm:cxn modelId="{228498C2-F191-2247-9A24-95B0CD00E58A}" srcId="{81292CA6-5329-B64D-AA97-B7CFFC91F462}" destId="{46FC2D87-D09F-3347-A797-09AFD8896896}" srcOrd="0" destOrd="0" parTransId="{9364F62A-2BDC-954B-ADA7-5F4B66592A0D}" sibTransId="{4326B30A-E122-CA4D-AD9D-A4C394B00203}"/>
    <dgm:cxn modelId="{F7FD73FC-60DD-0443-A863-169ADFD0147B}" srcId="{5A30472C-CA4B-2C40-96CC-AA196AEF20ED}" destId="{049ECBCD-AB8D-DD49-8EA5-16FB8DEF5063}" srcOrd="0" destOrd="0" parTransId="{B48CC525-317E-E045-8C25-86894E957124}" sibTransId="{75CB290E-3FC3-0841-B294-56FF2366AC8C}"/>
    <dgm:cxn modelId="{7C9BAC28-D267-4011-8632-28DCAB16398E}" type="presOf" srcId="{91D765DF-29E6-EC4B-8263-E5301A49B5B5}" destId="{DFBAB648-FC8E-2A49-AB64-6C6A30F82CAD}" srcOrd="1" destOrd="3" presId="urn:microsoft.com/office/officeart/2005/8/layout/hProcess6"/>
    <dgm:cxn modelId="{E9DC70B1-F0E6-43E6-B7CF-D44936B231AF}" type="presOf" srcId="{8080AEEF-BD4C-EF47-9C82-2566A042E53E}" destId="{6980D28F-636D-0943-BDB1-FDA4845FADF3}" srcOrd="0" destOrd="0" presId="urn:microsoft.com/office/officeart/2005/8/layout/hProcess6"/>
    <dgm:cxn modelId="{31E3506F-1BBB-4052-B3AC-ECAB4AC73272}" type="presOf" srcId="{3BDE6071-F6B2-C74B-B4F9-E9D67EA0396B}" destId="{DFBAB648-FC8E-2A49-AB64-6C6A30F82CAD}" srcOrd="1" destOrd="2" presId="urn:microsoft.com/office/officeart/2005/8/layout/hProcess6"/>
    <dgm:cxn modelId="{A160FDB3-1D09-4F8B-9F20-99673955FD7F}" type="presOf" srcId="{83AB8390-8032-624B-9226-CAD0A86B100B}" destId="{C738AADE-3C52-BF49-A656-F351ECAF6EB8}" srcOrd="0" destOrd="5" presId="urn:microsoft.com/office/officeart/2005/8/layout/hProcess6"/>
    <dgm:cxn modelId="{2003A219-FA7E-407F-BEEA-F27B237E264B}" type="presOf" srcId="{456753FF-8ED6-E94A-96A1-0AE3C1EB9388}" destId="{FB03361E-9DCC-9742-8600-5D6BD4BC68CF}" srcOrd="1" destOrd="3" presId="urn:microsoft.com/office/officeart/2005/8/layout/hProcess6"/>
    <dgm:cxn modelId="{82E5127D-22A1-48FD-80F7-6FB637F4D24F}" type="presOf" srcId="{46FC2D87-D09F-3347-A797-09AFD8896896}" destId="{A17A619E-0243-0C42-B7D7-2220CB34B74D}" srcOrd="1" destOrd="0" presId="urn:microsoft.com/office/officeart/2005/8/layout/hProcess6"/>
    <dgm:cxn modelId="{99D15461-30F0-B54A-978E-375272E6231C}" srcId="{8080AEEF-BD4C-EF47-9C82-2566A042E53E}" destId="{91D765DF-29E6-EC4B-8263-E5301A49B5B5}" srcOrd="3" destOrd="0" parTransId="{D2D224EE-1890-9F4D-9599-50B63F235A76}" sibTransId="{C1373A71-1667-6B4A-A9DA-6E7D9EA23E8A}"/>
    <dgm:cxn modelId="{586AD47E-8932-438A-A307-1CF5D4B3E318}" type="presOf" srcId="{849FAA9F-F170-F343-BE59-E3830AD911D4}" destId="{DFBAB648-FC8E-2A49-AB64-6C6A30F82CAD}" srcOrd="1" destOrd="4" presId="urn:microsoft.com/office/officeart/2005/8/layout/hProcess6"/>
    <dgm:cxn modelId="{4995EEFD-5F26-D04E-B83C-82BE55F77BB3}" srcId="{71FB5157-D807-1148-8E4C-E2444C7B2D54}" destId="{8080AEEF-BD4C-EF47-9C82-2566A042E53E}" srcOrd="1" destOrd="0" parTransId="{756D08AE-19A1-7546-A445-48744ED8EFC5}" sibTransId="{21E97356-4EC9-ED49-910B-82578A897DC4}"/>
    <dgm:cxn modelId="{0F2A8380-4C68-D844-A9FF-BF72ABE6F4C4}" srcId="{5A30472C-CA4B-2C40-96CC-AA196AEF20ED}" destId="{83AB8390-8032-624B-9226-CAD0A86B100B}" srcOrd="5" destOrd="0" parTransId="{15056ADE-9B5B-FD49-B839-77D5AAECE2FB}" sibTransId="{217BAA79-8204-484C-A44B-84E8B13EDE02}"/>
    <dgm:cxn modelId="{9903008E-7BB1-4FFE-BF8D-7AF0C678C69B}" type="presOf" srcId="{71FB5157-D807-1148-8E4C-E2444C7B2D54}" destId="{62974FCC-0107-4447-B2DA-796269D444A5}" srcOrd="0" destOrd="0" presId="urn:microsoft.com/office/officeart/2005/8/layout/hProcess6"/>
    <dgm:cxn modelId="{9B9CF4B8-ABEA-4ECC-8E23-F7A10C71D9DD}" type="presOf" srcId="{8426AF68-C823-8A46-B3DF-114E3B66489E}" destId="{C738AADE-3C52-BF49-A656-F351ECAF6EB8}" srcOrd="0" destOrd="4" presId="urn:microsoft.com/office/officeart/2005/8/layout/hProcess6"/>
    <dgm:cxn modelId="{3E51A17F-5180-4886-8B04-8A7072A5D7AE}" type="presOf" srcId="{91D765DF-29E6-EC4B-8263-E5301A49B5B5}" destId="{94629EC1-2F94-6E4F-85B7-5B9D81DFD9FB}" srcOrd="0" destOrd="3" presId="urn:microsoft.com/office/officeart/2005/8/layout/hProcess6"/>
    <dgm:cxn modelId="{560B047C-0F0C-B94B-8EC0-6FD47F5CC9C0}" srcId="{5A30472C-CA4B-2C40-96CC-AA196AEF20ED}" destId="{648F3496-7A66-374E-AD05-47B1C9CFEAB4}" srcOrd="1" destOrd="0" parTransId="{5CB2C945-6BE3-A640-9B32-26CD92F495A5}" sibTransId="{30B37C90-EF1E-B04C-B89A-28511B989411}"/>
    <dgm:cxn modelId="{E6918FBA-C663-465D-8CD7-91ABDADC2478}" type="presOf" srcId="{710151E5-4575-404E-928B-1ADA0CC94E5C}" destId="{DFBAB648-FC8E-2A49-AB64-6C6A30F82CAD}" srcOrd="1" destOrd="5" presId="urn:microsoft.com/office/officeart/2005/8/layout/hProcess6"/>
    <dgm:cxn modelId="{A8A18D8D-D48B-44F9-8BD5-0490B1E16173}" type="presOf" srcId="{710151E5-4575-404E-928B-1ADA0CC94E5C}" destId="{94629EC1-2F94-6E4F-85B7-5B9D81DFD9FB}" srcOrd="0" destOrd="5" presId="urn:microsoft.com/office/officeart/2005/8/layout/hProcess6"/>
    <dgm:cxn modelId="{191E7369-9161-4C0F-81C4-76FFF69A2E2E}" type="presOf" srcId="{E7602D72-7318-114A-B193-3068786C5BFA}" destId="{FB03361E-9DCC-9742-8600-5D6BD4BC68CF}" srcOrd="1" destOrd="2" presId="urn:microsoft.com/office/officeart/2005/8/layout/hProcess6"/>
    <dgm:cxn modelId="{E11A3728-0808-3142-B128-6A3C54528935}" srcId="{8080AEEF-BD4C-EF47-9C82-2566A042E53E}" destId="{FB38ACF1-97FA-6341-B11B-66680E8E0444}" srcOrd="1" destOrd="0" parTransId="{070FC528-C837-D546-8F8D-55C9F6557EEE}" sibTransId="{A6932699-07E9-F749-A892-A6DF80802503}"/>
    <dgm:cxn modelId="{22A6C853-C0C1-47BB-8315-E4082E51E4D4}" type="presOf" srcId="{456753FF-8ED6-E94A-96A1-0AE3C1EB9388}" destId="{C738AADE-3C52-BF49-A656-F351ECAF6EB8}" srcOrd="0" destOrd="3" presId="urn:microsoft.com/office/officeart/2005/8/layout/hProcess6"/>
    <dgm:cxn modelId="{3831F766-271C-4791-8A2A-97D2A612A3E8}" type="presOf" srcId="{FB38ACF1-97FA-6341-B11B-66680E8E0444}" destId="{DFBAB648-FC8E-2A49-AB64-6C6A30F82CAD}" srcOrd="1" destOrd="1" presId="urn:microsoft.com/office/officeart/2005/8/layout/hProcess6"/>
    <dgm:cxn modelId="{7A5ED43D-6C77-E94C-B6B6-EBED09E7AD62}" srcId="{5A30472C-CA4B-2C40-96CC-AA196AEF20ED}" destId="{8426AF68-C823-8A46-B3DF-114E3B66489E}" srcOrd="4" destOrd="0" parTransId="{C0CC1529-2FDB-E945-BECF-04B5CD69B854}" sibTransId="{1E0F6B89-DD09-434D-9A01-E290F98CCE2C}"/>
    <dgm:cxn modelId="{75EA7E92-ACC4-EF40-92CD-DA4FF1C0A916}" srcId="{71FB5157-D807-1148-8E4C-E2444C7B2D54}" destId="{5A30472C-CA4B-2C40-96CC-AA196AEF20ED}" srcOrd="0" destOrd="0" parTransId="{B401B954-C400-C64E-A557-61E7C24B78EE}" sibTransId="{26602798-7D6C-5F47-A42B-FDA9CFE9656A}"/>
    <dgm:cxn modelId="{27C8E7A9-DCFB-4E86-890F-24FC413653B9}" type="presOf" srcId="{96E19FFC-7871-9648-A1DF-107A818876C4}" destId="{DFBAB648-FC8E-2A49-AB64-6C6A30F82CAD}" srcOrd="1" destOrd="0" presId="urn:microsoft.com/office/officeart/2005/8/layout/hProcess6"/>
    <dgm:cxn modelId="{037A9AD9-98C2-484D-80D4-AE8132D8B4EF}" type="presOf" srcId="{83AB8390-8032-624B-9226-CAD0A86B100B}" destId="{FB03361E-9DCC-9742-8600-5D6BD4BC68CF}" srcOrd="1" destOrd="5" presId="urn:microsoft.com/office/officeart/2005/8/layout/hProcess6"/>
    <dgm:cxn modelId="{9CCE2470-974A-BB40-8104-6D4D9C750640}" srcId="{8080AEEF-BD4C-EF47-9C82-2566A042E53E}" destId="{849FAA9F-F170-F343-BE59-E3830AD911D4}" srcOrd="4" destOrd="0" parTransId="{E349F212-B7AF-9047-AAB5-4470C5520EAD}" sibTransId="{D1A3A3F2-8A41-F343-9D53-E56A384C8CFF}"/>
    <dgm:cxn modelId="{2170C2FF-92BD-44F7-845A-28D6169CA3DC}" type="presOf" srcId="{3BDE6071-F6B2-C74B-B4F9-E9D67EA0396B}" destId="{94629EC1-2F94-6E4F-85B7-5B9D81DFD9FB}" srcOrd="0" destOrd="2" presId="urn:microsoft.com/office/officeart/2005/8/layout/hProcess6"/>
    <dgm:cxn modelId="{FD200601-2ABD-0942-B8D3-2B46D2A9F715}" srcId="{8080AEEF-BD4C-EF47-9C82-2566A042E53E}" destId="{710151E5-4575-404E-928B-1ADA0CC94E5C}" srcOrd="5" destOrd="0" parTransId="{ECD283AC-6704-FA49-873A-374411A3B973}" sibTransId="{9283D332-27AF-9047-8097-0EF261BF696C}"/>
    <dgm:cxn modelId="{7B892E2E-B611-FA45-A5AA-6963E5170512}" srcId="{5A30472C-CA4B-2C40-96CC-AA196AEF20ED}" destId="{E7602D72-7318-114A-B193-3068786C5BFA}" srcOrd="2" destOrd="0" parTransId="{A3E5AD63-854E-C348-B944-0CB9803276EC}" sibTransId="{93D4D76E-96B7-B046-B6C1-354E490BE7A5}"/>
    <dgm:cxn modelId="{3D839F46-2F37-4C59-8ADB-AB240E887A9D}" type="presOf" srcId="{8426AF68-C823-8A46-B3DF-114E3B66489E}" destId="{FB03361E-9DCC-9742-8600-5D6BD4BC68CF}" srcOrd="1" destOrd="4" presId="urn:microsoft.com/office/officeart/2005/8/layout/hProcess6"/>
    <dgm:cxn modelId="{F367F9C2-B8FE-448C-B4B1-D740110894D9}" type="presOf" srcId="{049ECBCD-AB8D-DD49-8EA5-16FB8DEF5063}" destId="{C738AADE-3C52-BF49-A656-F351ECAF6EB8}" srcOrd="0" destOrd="0" presId="urn:microsoft.com/office/officeart/2005/8/layout/hProcess6"/>
    <dgm:cxn modelId="{2CB68556-7ABD-4EFD-9774-99797A2DB983}" type="presOf" srcId="{849FAA9F-F170-F343-BE59-E3830AD911D4}" destId="{94629EC1-2F94-6E4F-85B7-5B9D81DFD9FB}" srcOrd="0" destOrd="4" presId="urn:microsoft.com/office/officeart/2005/8/layout/hProcess6"/>
    <dgm:cxn modelId="{F85355BA-1D80-429D-9B75-34640C3F774B}" type="presParOf" srcId="{62974FCC-0107-4447-B2DA-796269D444A5}" destId="{36B9C090-A7D4-3547-A60A-AA68A59836AA}" srcOrd="0" destOrd="0" presId="urn:microsoft.com/office/officeart/2005/8/layout/hProcess6"/>
    <dgm:cxn modelId="{C8849A9B-8AAB-4BF5-8965-CCE54C2753DD}" type="presParOf" srcId="{36B9C090-A7D4-3547-A60A-AA68A59836AA}" destId="{0FF62116-F120-5E4A-9FC0-A2F2426E1B7B}" srcOrd="0" destOrd="0" presId="urn:microsoft.com/office/officeart/2005/8/layout/hProcess6"/>
    <dgm:cxn modelId="{A00BEAA6-2233-4941-8F91-DC5594790BA9}" type="presParOf" srcId="{36B9C090-A7D4-3547-A60A-AA68A59836AA}" destId="{C738AADE-3C52-BF49-A656-F351ECAF6EB8}" srcOrd="1" destOrd="0" presId="urn:microsoft.com/office/officeart/2005/8/layout/hProcess6"/>
    <dgm:cxn modelId="{10571B9D-5947-4FF8-9048-59181A161210}" type="presParOf" srcId="{36B9C090-A7D4-3547-A60A-AA68A59836AA}" destId="{FB03361E-9DCC-9742-8600-5D6BD4BC68CF}" srcOrd="2" destOrd="0" presId="urn:microsoft.com/office/officeart/2005/8/layout/hProcess6"/>
    <dgm:cxn modelId="{E2E65547-9319-4069-A36B-7F8AB918CAB5}" type="presParOf" srcId="{36B9C090-A7D4-3547-A60A-AA68A59836AA}" destId="{FB392381-555C-0A46-A1E4-BB90FE032287}" srcOrd="3" destOrd="0" presId="urn:microsoft.com/office/officeart/2005/8/layout/hProcess6"/>
    <dgm:cxn modelId="{8FCCE8F4-A7BC-47AC-85F9-1C5D7136D4FE}" type="presParOf" srcId="{62974FCC-0107-4447-B2DA-796269D444A5}" destId="{3E01BAE0-2904-5A45-8BB0-EDD15C72FEF1}" srcOrd="1" destOrd="0" presId="urn:microsoft.com/office/officeart/2005/8/layout/hProcess6"/>
    <dgm:cxn modelId="{2BE1CD40-C0A4-460A-AA72-19DC17B69E7B}" type="presParOf" srcId="{62974FCC-0107-4447-B2DA-796269D444A5}" destId="{A611B107-6AFB-D240-B906-3A4032DCD1C9}" srcOrd="2" destOrd="0" presId="urn:microsoft.com/office/officeart/2005/8/layout/hProcess6"/>
    <dgm:cxn modelId="{37C0E252-7BCA-4B4A-9405-8356D267D7E5}" type="presParOf" srcId="{A611B107-6AFB-D240-B906-3A4032DCD1C9}" destId="{E80B1411-CF81-2949-9A9C-8A71A1FEF9EB}" srcOrd="0" destOrd="0" presId="urn:microsoft.com/office/officeart/2005/8/layout/hProcess6"/>
    <dgm:cxn modelId="{9C5A6658-8DBA-4D09-8F4D-55BD824BACD1}" type="presParOf" srcId="{A611B107-6AFB-D240-B906-3A4032DCD1C9}" destId="{94629EC1-2F94-6E4F-85B7-5B9D81DFD9FB}" srcOrd="1" destOrd="0" presId="urn:microsoft.com/office/officeart/2005/8/layout/hProcess6"/>
    <dgm:cxn modelId="{DB41ED25-7B8F-4D4D-A814-B0265E35445F}" type="presParOf" srcId="{A611B107-6AFB-D240-B906-3A4032DCD1C9}" destId="{DFBAB648-FC8E-2A49-AB64-6C6A30F82CAD}" srcOrd="2" destOrd="0" presId="urn:microsoft.com/office/officeart/2005/8/layout/hProcess6"/>
    <dgm:cxn modelId="{0237C92A-9602-4AA3-9DEF-DF9F6DA3D88A}" type="presParOf" srcId="{A611B107-6AFB-D240-B906-3A4032DCD1C9}" destId="{6980D28F-636D-0943-BDB1-FDA4845FADF3}" srcOrd="3" destOrd="0" presId="urn:microsoft.com/office/officeart/2005/8/layout/hProcess6"/>
    <dgm:cxn modelId="{0833BF46-E195-4B4D-82B8-201E73A0CAC9}" type="presParOf" srcId="{62974FCC-0107-4447-B2DA-796269D444A5}" destId="{632DE329-9A1F-0749-9BB6-D55F4689CB8E}" srcOrd="3" destOrd="0" presId="urn:microsoft.com/office/officeart/2005/8/layout/hProcess6"/>
    <dgm:cxn modelId="{0AD88983-8743-448A-95A9-C50E3A709050}" type="presParOf" srcId="{62974FCC-0107-4447-B2DA-796269D444A5}" destId="{F06D5D07-832E-5745-B23E-90B59C867AF5}" srcOrd="4" destOrd="0" presId="urn:microsoft.com/office/officeart/2005/8/layout/hProcess6"/>
    <dgm:cxn modelId="{C4D347C8-7F05-4C8E-8214-A3D56DB20537}" type="presParOf" srcId="{F06D5D07-832E-5745-B23E-90B59C867AF5}" destId="{2347F2F6-EFF0-9646-94D1-6EE0509B2062}" srcOrd="0" destOrd="0" presId="urn:microsoft.com/office/officeart/2005/8/layout/hProcess6"/>
    <dgm:cxn modelId="{0DF877DB-40DC-433E-BA3D-1BDF44FF9E9B}" type="presParOf" srcId="{F06D5D07-832E-5745-B23E-90B59C867AF5}" destId="{F8573A90-38B5-0143-894E-452619B89BCC}" srcOrd="1" destOrd="0" presId="urn:microsoft.com/office/officeart/2005/8/layout/hProcess6"/>
    <dgm:cxn modelId="{F7E7772F-3239-4BF2-9ECC-5406562ACD20}" type="presParOf" srcId="{F06D5D07-832E-5745-B23E-90B59C867AF5}" destId="{A17A619E-0243-0C42-B7D7-2220CB34B74D}" srcOrd="2" destOrd="0" presId="urn:microsoft.com/office/officeart/2005/8/layout/hProcess6"/>
    <dgm:cxn modelId="{9D439829-492E-4C25-BD2B-6B326F6DE801}" type="presParOf" srcId="{F06D5D07-832E-5745-B23E-90B59C867AF5}" destId="{D1B491A8-7ED8-004F-B7CB-86FF29949F2B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CE5C71B-66E4-C843-8829-B941E1F77E9D}" type="doc">
      <dgm:prSet loTypeId="urn:microsoft.com/office/officeart/2005/8/layout/lProcess3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07BE090-7696-714B-ACA7-CC584FDC4032}">
      <dgm:prSet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Based normally on correlations</a:t>
          </a:r>
          <a:endParaRPr lang="en-US" dirty="0"/>
        </a:p>
      </dgm:t>
    </dgm:pt>
    <dgm:pt modelId="{A6C3BD9F-B554-0B4A-8322-97E7B76A6A39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Evaluate the relevance of the predictor</a:t>
          </a:r>
          <a:endParaRPr lang="en-US" dirty="0"/>
        </a:p>
      </dgm:t>
    </dgm:pt>
    <dgm:pt modelId="{6439CFD5-787D-1646-96F9-27D2588C6A06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400" dirty="0" smtClean="0">
              <a:solidFill>
                <a:srgbClr val="0055A0"/>
              </a:solidFill>
            </a:rPr>
            <a:t>Filters</a:t>
          </a:r>
          <a:endParaRPr lang="en-US" sz="2600" dirty="0">
            <a:solidFill>
              <a:srgbClr val="0055A0"/>
            </a:solidFill>
          </a:endParaRPr>
        </a:p>
      </dgm:t>
    </dgm:pt>
    <dgm:pt modelId="{517E74BA-2E9A-4649-A42C-C411B91B278F}" type="sibTrans" cxnId="{7C7AD7DC-8BEC-2746-BA4C-47124033AF57}">
      <dgm:prSet/>
      <dgm:spPr/>
      <dgm:t>
        <a:bodyPr/>
        <a:lstStyle/>
        <a:p>
          <a:endParaRPr lang="en-US"/>
        </a:p>
      </dgm:t>
    </dgm:pt>
    <dgm:pt modelId="{CE519422-E2D3-B542-8BC5-CFD063318FA9}" type="parTrans" cxnId="{7C7AD7DC-8BEC-2746-BA4C-47124033AF57}">
      <dgm:prSet/>
      <dgm:spPr/>
      <dgm:t>
        <a:bodyPr/>
        <a:lstStyle/>
        <a:p>
          <a:endParaRPr lang="en-US"/>
        </a:p>
      </dgm:t>
    </dgm:pt>
    <dgm:pt modelId="{D336F180-BC34-3C4A-91EC-FD86862E6BFC}" type="sibTrans" cxnId="{301AB42C-4B4F-A94D-AC61-E3D9562EA829}">
      <dgm:prSet/>
      <dgm:spPr/>
      <dgm:t>
        <a:bodyPr/>
        <a:lstStyle/>
        <a:p>
          <a:endParaRPr lang="en-US"/>
        </a:p>
      </dgm:t>
    </dgm:pt>
    <dgm:pt modelId="{03CA5BBD-5A4C-3646-9F11-3F102C2432F8}" type="parTrans" cxnId="{301AB42C-4B4F-A94D-AC61-E3D9562EA829}">
      <dgm:prSet/>
      <dgm:spPr/>
      <dgm:t>
        <a:bodyPr/>
        <a:lstStyle/>
        <a:p>
          <a:endParaRPr lang="en-US"/>
        </a:p>
      </dgm:t>
    </dgm:pt>
    <dgm:pt modelId="{6D946532-2D80-0B4E-A257-56325F9DCFC4}" type="sibTrans" cxnId="{7D78B9BF-C0B1-784C-A025-7A840EC17A4C}">
      <dgm:prSet/>
      <dgm:spPr/>
      <dgm:t>
        <a:bodyPr/>
        <a:lstStyle/>
        <a:p>
          <a:endParaRPr lang="en-US"/>
        </a:p>
      </dgm:t>
    </dgm:pt>
    <dgm:pt modelId="{1B70800C-4404-FF49-A1A7-9E5E372E49A1}" type="parTrans" cxnId="{7D78B9BF-C0B1-784C-A025-7A840EC17A4C}">
      <dgm:prSet/>
      <dgm:spPr/>
      <dgm:t>
        <a:bodyPr/>
        <a:lstStyle/>
        <a:p>
          <a:endParaRPr lang="en-US"/>
        </a:p>
      </dgm:t>
    </dgm:pt>
    <dgm:pt modelId="{76A5430A-B6AA-2740-B5F3-658D9B540A4A}">
      <dgm:prSet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Genetics Algorithms</a:t>
          </a:r>
          <a:endParaRPr lang="en-US" dirty="0"/>
        </a:p>
      </dgm:t>
    </dgm:pt>
    <dgm:pt modelId="{54353569-B533-3047-86DE-059E1F597157}">
      <dgm:prSet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Algorithms that use models as input and performance as output</a:t>
          </a:r>
          <a:endParaRPr lang="en-US" dirty="0"/>
        </a:p>
      </dgm:t>
    </dgm:pt>
    <dgm:pt modelId="{93D71E26-4337-904A-AFEA-31DF1C885452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Multiple models adding and removing parameter</a:t>
          </a:r>
          <a:endParaRPr lang="en-US" dirty="0"/>
        </a:p>
      </dgm:t>
    </dgm:pt>
    <dgm:pt modelId="{7AFC2BE8-AEA6-0948-BF1F-BA56C25D02D3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400" dirty="0" smtClean="0">
              <a:solidFill>
                <a:schemeClr val="tx1"/>
              </a:solidFill>
            </a:rPr>
            <a:t>Wrappers</a:t>
          </a:r>
          <a:endParaRPr lang="en-US" sz="1600" dirty="0">
            <a:solidFill>
              <a:schemeClr val="tx1"/>
            </a:solidFill>
          </a:endParaRPr>
        </a:p>
      </dgm:t>
    </dgm:pt>
    <dgm:pt modelId="{71BD36AB-5656-6848-81C5-A63FF566C643}" type="sibTrans" cxnId="{E41F1099-2804-CF4A-BA12-C0C7B40D536F}">
      <dgm:prSet/>
      <dgm:spPr/>
      <dgm:t>
        <a:bodyPr/>
        <a:lstStyle/>
        <a:p>
          <a:endParaRPr lang="en-US"/>
        </a:p>
      </dgm:t>
    </dgm:pt>
    <dgm:pt modelId="{3F764CAB-465C-7A45-8FDF-1AD2DB6F2E9C}" type="parTrans" cxnId="{E41F1099-2804-CF4A-BA12-C0C7B40D536F}">
      <dgm:prSet/>
      <dgm:spPr/>
      <dgm:t>
        <a:bodyPr/>
        <a:lstStyle/>
        <a:p>
          <a:endParaRPr lang="en-US"/>
        </a:p>
      </dgm:t>
    </dgm:pt>
    <dgm:pt modelId="{21223DC9-2BB7-234E-912B-1D32F77A9519}" type="sibTrans" cxnId="{9CD1EF96-1B44-C44A-92B3-4A7A57907239}">
      <dgm:prSet/>
      <dgm:spPr/>
      <dgm:t>
        <a:bodyPr/>
        <a:lstStyle/>
        <a:p>
          <a:endParaRPr lang="en-US"/>
        </a:p>
      </dgm:t>
    </dgm:pt>
    <dgm:pt modelId="{A58B1FCD-B18C-3641-B799-B1D039986E3D}" type="parTrans" cxnId="{9CD1EF96-1B44-C44A-92B3-4A7A57907239}">
      <dgm:prSet/>
      <dgm:spPr/>
      <dgm:t>
        <a:bodyPr/>
        <a:lstStyle/>
        <a:p>
          <a:endParaRPr lang="en-US"/>
        </a:p>
      </dgm:t>
    </dgm:pt>
    <dgm:pt modelId="{F541D3D4-32E1-D741-8000-AC8C0FFA6102}" type="sibTrans" cxnId="{DAF9A898-7946-434F-B4AB-E4ED2B59C9E1}">
      <dgm:prSet/>
      <dgm:spPr/>
      <dgm:t>
        <a:bodyPr/>
        <a:lstStyle/>
        <a:p>
          <a:endParaRPr lang="en-US"/>
        </a:p>
      </dgm:t>
    </dgm:pt>
    <dgm:pt modelId="{25C0327A-D3B5-624A-B08F-4BB644A788FE}" type="parTrans" cxnId="{DAF9A898-7946-434F-B4AB-E4ED2B59C9E1}">
      <dgm:prSet/>
      <dgm:spPr/>
      <dgm:t>
        <a:bodyPr/>
        <a:lstStyle/>
        <a:p>
          <a:endParaRPr lang="en-US"/>
        </a:p>
      </dgm:t>
    </dgm:pt>
    <dgm:pt modelId="{9527AAE2-FC55-2A43-9389-807EC5637AC5}" type="sibTrans" cxnId="{C388A138-E8A6-DC4A-A662-65EFEFF28B27}">
      <dgm:prSet/>
      <dgm:spPr/>
      <dgm:t>
        <a:bodyPr/>
        <a:lstStyle/>
        <a:p>
          <a:endParaRPr lang="en-US"/>
        </a:p>
      </dgm:t>
    </dgm:pt>
    <dgm:pt modelId="{6F37E095-8B22-9A4A-86F3-DD6493ED7169}" type="parTrans" cxnId="{C388A138-E8A6-DC4A-A662-65EFEFF28B27}">
      <dgm:prSet/>
      <dgm:spPr/>
      <dgm:t>
        <a:bodyPr/>
        <a:lstStyle/>
        <a:p>
          <a:endParaRPr lang="en-US"/>
        </a:p>
      </dgm:t>
    </dgm:pt>
    <dgm:pt modelId="{87E730F6-51AF-644C-BBAA-6969FC5D0E71}" type="pres">
      <dgm:prSet presAssocID="{CCE5C71B-66E4-C843-8829-B941E1F77E9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1819DB2-252B-B84C-9C54-2B5319EDF4E5}" type="pres">
      <dgm:prSet presAssocID="{7AFC2BE8-AEA6-0948-BF1F-BA56C25D02D3}" presName="horFlow" presStyleCnt="0"/>
      <dgm:spPr/>
    </dgm:pt>
    <dgm:pt modelId="{127DEE28-350D-D044-A7AD-12F4BFEF06E5}" type="pres">
      <dgm:prSet presAssocID="{7AFC2BE8-AEA6-0948-BF1F-BA56C25D02D3}" presName="bigChev" presStyleLbl="node1" presStyleIdx="0" presStyleCnt="2" custScaleX="91543" custScaleY="78828"/>
      <dgm:spPr/>
      <dgm:t>
        <a:bodyPr/>
        <a:lstStyle/>
        <a:p>
          <a:endParaRPr lang="en-US"/>
        </a:p>
      </dgm:t>
    </dgm:pt>
    <dgm:pt modelId="{4E00D112-9ACB-E14B-9495-6627F9BF29A8}" type="pres">
      <dgm:prSet presAssocID="{6F37E095-8B22-9A4A-86F3-DD6493ED7169}" presName="parTrans" presStyleCnt="0"/>
      <dgm:spPr/>
    </dgm:pt>
    <dgm:pt modelId="{CCC8AE01-CB54-9941-B04B-666FCBFA8B4D}" type="pres">
      <dgm:prSet presAssocID="{93D71E26-4337-904A-AFEA-31DF1C885452}" presName="node" presStyleLbl="align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1995DD-6B6E-E84A-92AD-8DA396D30245}" type="pres">
      <dgm:prSet presAssocID="{9527AAE2-FC55-2A43-9389-807EC5637AC5}" presName="sibTrans" presStyleCnt="0"/>
      <dgm:spPr/>
    </dgm:pt>
    <dgm:pt modelId="{ABC13524-BDC3-6149-A506-9C58AB81B4CC}" type="pres">
      <dgm:prSet presAssocID="{54353569-B533-3047-86DE-059E1F597157}" presName="node" presStyleLbl="align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9A4A45-B627-5648-8EA2-27701F0FA693}" type="pres">
      <dgm:prSet presAssocID="{F541D3D4-32E1-D741-8000-AC8C0FFA6102}" presName="sibTrans" presStyleCnt="0"/>
      <dgm:spPr/>
    </dgm:pt>
    <dgm:pt modelId="{9DFCB97F-9AF8-384B-949D-6D4D9A867F7F}" type="pres">
      <dgm:prSet presAssocID="{76A5430A-B6AA-2740-B5F3-658D9B540A4A}" presName="node" presStyleLbl="align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E5D336-CF27-804C-A8A0-5DE69292D89B}" type="pres">
      <dgm:prSet presAssocID="{7AFC2BE8-AEA6-0948-BF1F-BA56C25D02D3}" presName="vSp" presStyleCnt="0"/>
      <dgm:spPr/>
    </dgm:pt>
    <dgm:pt modelId="{75B69772-64A7-7647-98BA-5AB29B7B7646}" type="pres">
      <dgm:prSet presAssocID="{6439CFD5-787D-1646-96F9-27D2588C6A06}" presName="horFlow" presStyleCnt="0"/>
      <dgm:spPr/>
    </dgm:pt>
    <dgm:pt modelId="{45FF35FF-9E4A-014D-B71E-256DFEE41AF7}" type="pres">
      <dgm:prSet presAssocID="{6439CFD5-787D-1646-96F9-27D2588C6A06}" presName="bigChev" presStyleLbl="node1" presStyleIdx="1" presStyleCnt="2" custScaleX="85511" custScaleY="83348"/>
      <dgm:spPr/>
      <dgm:t>
        <a:bodyPr/>
        <a:lstStyle/>
        <a:p>
          <a:endParaRPr lang="en-US"/>
        </a:p>
      </dgm:t>
    </dgm:pt>
    <dgm:pt modelId="{E20C302D-54B2-0E46-8A81-4AB21402240A}" type="pres">
      <dgm:prSet presAssocID="{1B70800C-4404-FF49-A1A7-9E5E372E49A1}" presName="parTrans" presStyleCnt="0"/>
      <dgm:spPr/>
    </dgm:pt>
    <dgm:pt modelId="{2FA3C8AE-0B07-4149-925E-D47E4BA1A21B}" type="pres">
      <dgm:prSet presAssocID="{A6C3BD9F-B554-0B4A-8322-97E7B76A6A39}" presName="node" presStyleLbl="align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427EDC-50F1-7F42-9209-8D4A1C3BDC75}" type="pres">
      <dgm:prSet presAssocID="{6D946532-2D80-0B4E-A257-56325F9DCFC4}" presName="sibTrans" presStyleCnt="0"/>
      <dgm:spPr/>
    </dgm:pt>
    <dgm:pt modelId="{27B61AD7-23B2-6A4E-9854-2E7E56F008D1}" type="pres">
      <dgm:prSet presAssocID="{307BE090-7696-714B-ACA7-CC584FDC4032}" presName="node" presStyleLbl="alignAccFollow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B047B31-5FEB-4196-8309-B4A6ECE7089A}" type="presOf" srcId="{6439CFD5-787D-1646-96F9-27D2588C6A06}" destId="{45FF35FF-9E4A-014D-B71E-256DFEE41AF7}" srcOrd="0" destOrd="0" presId="urn:microsoft.com/office/officeart/2005/8/layout/lProcess3"/>
    <dgm:cxn modelId="{301AB42C-4B4F-A94D-AC61-E3D9562EA829}" srcId="{6439CFD5-787D-1646-96F9-27D2588C6A06}" destId="{307BE090-7696-714B-ACA7-CC584FDC4032}" srcOrd="1" destOrd="0" parTransId="{03CA5BBD-5A4C-3646-9F11-3F102C2432F8}" sibTransId="{D336F180-BC34-3C4A-91EC-FD86862E6BFC}"/>
    <dgm:cxn modelId="{C388A138-E8A6-DC4A-A662-65EFEFF28B27}" srcId="{7AFC2BE8-AEA6-0948-BF1F-BA56C25D02D3}" destId="{93D71E26-4337-904A-AFEA-31DF1C885452}" srcOrd="0" destOrd="0" parTransId="{6F37E095-8B22-9A4A-86F3-DD6493ED7169}" sibTransId="{9527AAE2-FC55-2A43-9389-807EC5637AC5}"/>
    <dgm:cxn modelId="{E41F1099-2804-CF4A-BA12-C0C7B40D536F}" srcId="{CCE5C71B-66E4-C843-8829-B941E1F77E9D}" destId="{7AFC2BE8-AEA6-0948-BF1F-BA56C25D02D3}" srcOrd="0" destOrd="0" parTransId="{3F764CAB-465C-7A45-8FDF-1AD2DB6F2E9C}" sibTransId="{71BD36AB-5656-6848-81C5-A63FF566C643}"/>
    <dgm:cxn modelId="{DAF9A898-7946-434F-B4AB-E4ED2B59C9E1}" srcId="{7AFC2BE8-AEA6-0948-BF1F-BA56C25D02D3}" destId="{54353569-B533-3047-86DE-059E1F597157}" srcOrd="1" destOrd="0" parTransId="{25C0327A-D3B5-624A-B08F-4BB644A788FE}" sibTransId="{F541D3D4-32E1-D741-8000-AC8C0FFA6102}"/>
    <dgm:cxn modelId="{7C7AD7DC-8BEC-2746-BA4C-47124033AF57}" srcId="{CCE5C71B-66E4-C843-8829-B941E1F77E9D}" destId="{6439CFD5-787D-1646-96F9-27D2588C6A06}" srcOrd="1" destOrd="0" parTransId="{CE519422-E2D3-B542-8BC5-CFD063318FA9}" sibTransId="{517E74BA-2E9A-4649-A42C-C411B91B278F}"/>
    <dgm:cxn modelId="{FC3F37AD-2869-4D1C-872F-8220C297FD38}" type="presOf" srcId="{93D71E26-4337-904A-AFEA-31DF1C885452}" destId="{CCC8AE01-CB54-9941-B04B-666FCBFA8B4D}" srcOrd="0" destOrd="0" presId="urn:microsoft.com/office/officeart/2005/8/layout/lProcess3"/>
    <dgm:cxn modelId="{3D216CD1-2FF0-435C-B59B-57ABCACF344E}" type="presOf" srcId="{54353569-B533-3047-86DE-059E1F597157}" destId="{ABC13524-BDC3-6149-A506-9C58AB81B4CC}" srcOrd="0" destOrd="0" presId="urn:microsoft.com/office/officeart/2005/8/layout/lProcess3"/>
    <dgm:cxn modelId="{B4C81C79-E5D6-488C-A8F8-BB031DCFBB89}" type="presOf" srcId="{76A5430A-B6AA-2740-B5F3-658D9B540A4A}" destId="{9DFCB97F-9AF8-384B-949D-6D4D9A867F7F}" srcOrd="0" destOrd="0" presId="urn:microsoft.com/office/officeart/2005/8/layout/lProcess3"/>
    <dgm:cxn modelId="{65C30CA5-D039-41E7-A70A-673C2A414388}" type="presOf" srcId="{307BE090-7696-714B-ACA7-CC584FDC4032}" destId="{27B61AD7-23B2-6A4E-9854-2E7E56F008D1}" srcOrd="0" destOrd="0" presId="urn:microsoft.com/office/officeart/2005/8/layout/lProcess3"/>
    <dgm:cxn modelId="{71A35DD1-5C51-4511-B917-7C20E2384D68}" type="presOf" srcId="{7AFC2BE8-AEA6-0948-BF1F-BA56C25D02D3}" destId="{127DEE28-350D-D044-A7AD-12F4BFEF06E5}" srcOrd="0" destOrd="0" presId="urn:microsoft.com/office/officeart/2005/8/layout/lProcess3"/>
    <dgm:cxn modelId="{87386208-4C96-45C2-8624-A8277FCC9320}" type="presOf" srcId="{A6C3BD9F-B554-0B4A-8322-97E7B76A6A39}" destId="{2FA3C8AE-0B07-4149-925E-D47E4BA1A21B}" srcOrd="0" destOrd="0" presId="urn:microsoft.com/office/officeart/2005/8/layout/lProcess3"/>
    <dgm:cxn modelId="{7D78B9BF-C0B1-784C-A025-7A840EC17A4C}" srcId="{6439CFD5-787D-1646-96F9-27D2588C6A06}" destId="{A6C3BD9F-B554-0B4A-8322-97E7B76A6A39}" srcOrd="0" destOrd="0" parTransId="{1B70800C-4404-FF49-A1A7-9E5E372E49A1}" sibTransId="{6D946532-2D80-0B4E-A257-56325F9DCFC4}"/>
    <dgm:cxn modelId="{9CD1EF96-1B44-C44A-92B3-4A7A57907239}" srcId="{7AFC2BE8-AEA6-0948-BF1F-BA56C25D02D3}" destId="{76A5430A-B6AA-2740-B5F3-658D9B540A4A}" srcOrd="2" destOrd="0" parTransId="{A58B1FCD-B18C-3641-B799-B1D039986E3D}" sibTransId="{21223DC9-2BB7-234E-912B-1D32F77A9519}"/>
    <dgm:cxn modelId="{448196EA-2D5A-4BED-B7ED-E972FDAF0CBD}" type="presOf" srcId="{CCE5C71B-66E4-C843-8829-B941E1F77E9D}" destId="{87E730F6-51AF-644C-BBAA-6969FC5D0E71}" srcOrd="0" destOrd="0" presId="urn:microsoft.com/office/officeart/2005/8/layout/lProcess3"/>
    <dgm:cxn modelId="{BDA6C1BB-6FB1-4CF1-8007-B24D6F25FA01}" type="presParOf" srcId="{87E730F6-51AF-644C-BBAA-6969FC5D0E71}" destId="{41819DB2-252B-B84C-9C54-2B5319EDF4E5}" srcOrd="0" destOrd="0" presId="urn:microsoft.com/office/officeart/2005/8/layout/lProcess3"/>
    <dgm:cxn modelId="{284FC436-A9A6-403F-A1CF-2FEAFB039BBE}" type="presParOf" srcId="{41819DB2-252B-B84C-9C54-2B5319EDF4E5}" destId="{127DEE28-350D-D044-A7AD-12F4BFEF06E5}" srcOrd="0" destOrd="0" presId="urn:microsoft.com/office/officeart/2005/8/layout/lProcess3"/>
    <dgm:cxn modelId="{E74A13AA-B056-4140-A1A5-FC9E6549B871}" type="presParOf" srcId="{41819DB2-252B-B84C-9C54-2B5319EDF4E5}" destId="{4E00D112-9ACB-E14B-9495-6627F9BF29A8}" srcOrd="1" destOrd="0" presId="urn:microsoft.com/office/officeart/2005/8/layout/lProcess3"/>
    <dgm:cxn modelId="{0843C7E0-E13B-42E5-AFA8-DD490A52A4E0}" type="presParOf" srcId="{41819DB2-252B-B84C-9C54-2B5319EDF4E5}" destId="{CCC8AE01-CB54-9941-B04B-666FCBFA8B4D}" srcOrd="2" destOrd="0" presId="urn:microsoft.com/office/officeart/2005/8/layout/lProcess3"/>
    <dgm:cxn modelId="{3FD0DCC2-D612-454E-B6D4-3E6E21AE74D7}" type="presParOf" srcId="{41819DB2-252B-B84C-9C54-2B5319EDF4E5}" destId="{831995DD-6B6E-E84A-92AD-8DA396D30245}" srcOrd="3" destOrd="0" presId="urn:microsoft.com/office/officeart/2005/8/layout/lProcess3"/>
    <dgm:cxn modelId="{2B64D92F-425F-412A-B727-E5D4D6D01B58}" type="presParOf" srcId="{41819DB2-252B-B84C-9C54-2B5319EDF4E5}" destId="{ABC13524-BDC3-6149-A506-9C58AB81B4CC}" srcOrd="4" destOrd="0" presId="urn:microsoft.com/office/officeart/2005/8/layout/lProcess3"/>
    <dgm:cxn modelId="{BA119922-E63A-4D72-A181-FF71FE3A537D}" type="presParOf" srcId="{41819DB2-252B-B84C-9C54-2B5319EDF4E5}" destId="{6B9A4A45-B627-5648-8EA2-27701F0FA693}" srcOrd="5" destOrd="0" presId="urn:microsoft.com/office/officeart/2005/8/layout/lProcess3"/>
    <dgm:cxn modelId="{383D01EF-D801-49A7-A926-E8E2BB940F00}" type="presParOf" srcId="{41819DB2-252B-B84C-9C54-2B5319EDF4E5}" destId="{9DFCB97F-9AF8-384B-949D-6D4D9A867F7F}" srcOrd="6" destOrd="0" presId="urn:microsoft.com/office/officeart/2005/8/layout/lProcess3"/>
    <dgm:cxn modelId="{7D1D4ED5-0278-4910-8510-1DBDFE3A8193}" type="presParOf" srcId="{87E730F6-51AF-644C-BBAA-6969FC5D0E71}" destId="{A5E5D336-CF27-804C-A8A0-5DE69292D89B}" srcOrd="1" destOrd="0" presId="urn:microsoft.com/office/officeart/2005/8/layout/lProcess3"/>
    <dgm:cxn modelId="{C3307D91-9B9A-4844-8052-B659AF1ADA45}" type="presParOf" srcId="{87E730F6-51AF-644C-BBAA-6969FC5D0E71}" destId="{75B69772-64A7-7647-98BA-5AB29B7B7646}" srcOrd="2" destOrd="0" presId="urn:microsoft.com/office/officeart/2005/8/layout/lProcess3"/>
    <dgm:cxn modelId="{1C659E57-CFFF-4D69-A152-244CB5CDF57D}" type="presParOf" srcId="{75B69772-64A7-7647-98BA-5AB29B7B7646}" destId="{45FF35FF-9E4A-014D-B71E-256DFEE41AF7}" srcOrd="0" destOrd="0" presId="urn:microsoft.com/office/officeart/2005/8/layout/lProcess3"/>
    <dgm:cxn modelId="{39E65A50-3E1E-4D43-9423-BC855B7CF4D7}" type="presParOf" srcId="{75B69772-64A7-7647-98BA-5AB29B7B7646}" destId="{E20C302D-54B2-0E46-8A81-4AB21402240A}" srcOrd="1" destOrd="0" presId="urn:microsoft.com/office/officeart/2005/8/layout/lProcess3"/>
    <dgm:cxn modelId="{A68DA6C6-B0F3-4655-AA00-5E8AB6B1808E}" type="presParOf" srcId="{75B69772-64A7-7647-98BA-5AB29B7B7646}" destId="{2FA3C8AE-0B07-4149-925E-D47E4BA1A21B}" srcOrd="2" destOrd="0" presId="urn:microsoft.com/office/officeart/2005/8/layout/lProcess3"/>
    <dgm:cxn modelId="{0A540702-F673-489A-B4E1-439D0F530EBA}" type="presParOf" srcId="{75B69772-64A7-7647-98BA-5AB29B7B7646}" destId="{0C427EDC-50F1-7F42-9209-8D4A1C3BDC75}" srcOrd="3" destOrd="0" presId="urn:microsoft.com/office/officeart/2005/8/layout/lProcess3"/>
    <dgm:cxn modelId="{5603ECA0-7949-47C0-B5AF-5C2DA261EA1E}" type="presParOf" srcId="{75B69772-64A7-7647-98BA-5AB29B7B7646}" destId="{27B61AD7-23B2-6A4E-9854-2E7E56F008D1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8348B2-D2D2-0143-9B2D-A2A011102E46}">
      <dsp:nvSpPr>
        <dsp:cNvPr id="0" name=""/>
        <dsp:cNvSpPr/>
      </dsp:nvSpPr>
      <dsp:spPr>
        <a:xfrm>
          <a:off x="3660148" y="581"/>
          <a:ext cx="1276015" cy="6380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Define Objectives</a:t>
          </a:r>
          <a:endParaRPr lang="en-US" sz="1600" kern="1200" dirty="0"/>
        </a:p>
      </dsp:txBody>
      <dsp:txXfrm>
        <a:off x="3678835" y="19268"/>
        <a:ext cx="1238641" cy="600633"/>
      </dsp:txXfrm>
    </dsp:sp>
    <dsp:sp modelId="{633BBCA7-217C-6A47-9563-75C4F75651EA}">
      <dsp:nvSpPr>
        <dsp:cNvPr id="0" name=""/>
        <dsp:cNvSpPr/>
      </dsp:nvSpPr>
      <dsp:spPr>
        <a:xfrm rot="2393676">
          <a:off x="4935952" y="808398"/>
          <a:ext cx="664750" cy="223302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dk2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5002943" y="853058"/>
        <a:ext cx="530768" cy="133982"/>
      </dsp:txXfrm>
    </dsp:sp>
    <dsp:sp modelId="{AB7CDEAB-14FD-EA45-AF30-8E6B50CD60B2}">
      <dsp:nvSpPr>
        <dsp:cNvPr id="0" name=""/>
        <dsp:cNvSpPr/>
      </dsp:nvSpPr>
      <dsp:spPr>
        <a:xfrm>
          <a:off x="5391548" y="1447979"/>
          <a:ext cx="1276015" cy="6380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Data Preparation </a:t>
          </a:r>
          <a:endParaRPr lang="en-US" sz="1600" kern="1200" dirty="0"/>
        </a:p>
      </dsp:txBody>
      <dsp:txXfrm>
        <a:off x="5410235" y="1466666"/>
        <a:ext cx="1238641" cy="600633"/>
      </dsp:txXfrm>
    </dsp:sp>
    <dsp:sp modelId="{FDA639FF-F469-1D42-945B-0AC6DDC41832}">
      <dsp:nvSpPr>
        <dsp:cNvPr id="0" name=""/>
        <dsp:cNvSpPr/>
      </dsp:nvSpPr>
      <dsp:spPr>
        <a:xfrm rot="6641495">
          <a:off x="5358219" y="2552766"/>
          <a:ext cx="664750" cy="223302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dk2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5425210" y="2597426"/>
        <a:ext cx="530768" cy="133982"/>
      </dsp:txXfrm>
    </dsp:sp>
    <dsp:sp modelId="{3EC3895E-FE1C-C146-85F8-E09D9A6ED6D5}">
      <dsp:nvSpPr>
        <dsp:cNvPr id="0" name=""/>
        <dsp:cNvSpPr/>
      </dsp:nvSpPr>
      <dsp:spPr>
        <a:xfrm>
          <a:off x="4713624" y="3242848"/>
          <a:ext cx="1276015" cy="6380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Model Building</a:t>
          </a:r>
          <a:endParaRPr lang="en-US" sz="1600" kern="1200" dirty="0"/>
        </a:p>
      </dsp:txBody>
      <dsp:txXfrm>
        <a:off x="4732311" y="3261535"/>
        <a:ext cx="1238641" cy="600633"/>
      </dsp:txXfrm>
    </dsp:sp>
    <dsp:sp modelId="{87B74E7C-A0FD-E549-955B-BBF80B23765C}">
      <dsp:nvSpPr>
        <dsp:cNvPr id="0" name=""/>
        <dsp:cNvSpPr/>
      </dsp:nvSpPr>
      <dsp:spPr>
        <a:xfrm rot="10800000">
          <a:off x="3965780" y="3450200"/>
          <a:ext cx="664750" cy="223302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dk2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4032771" y="3494860"/>
        <a:ext cx="530768" cy="133982"/>
      </dsp:txXfrm>
    </dsp:sp>
    <dsp:sp modelId="{914FCC23-9F12-A543-BF32-253E03656B93}">
      <dsp:nvSpPr>
        <dsp:cNvPr id="0" name=""/>
        <dsp:cNvSpPr/>
      </dsp:nvSpPr>
      <dsp:spPr>
        <a:xfrm>
          <a:off x="2606671" y="3242848"/>
          <a:ext cx="1276015" cy="6380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Model Evaluation</a:t>
          </a:r>
          <a:endParaRPr lang="en-US" sz="1600" kern="1200" dirty="0"/>
        </a:p>
      </dsp:txBody>
      <dsp:txXfrm>
        <a:off x="2625358" y="3261535"/>
        <a:ext cx="1238641" cy="600633"/>
      </dsp:txXfrm>
    </dsp:sp>
    <dsp:sp modelId="{47A103BD-529E-E046-A757-6167C93308F7}">
      <dsp:nvSpPr>
        <dsp:cNvPr id="0" name=""/>
        <dsp:cNvSpPr/>
      </dsp:nvSpPr>
      <dsp:spPr>
        <a:xfrm rot="15120000">
          <a:off x="2586762" y="2448285"/>
          <a:ext cx="664750" cy="223302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dk2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2653753" y="2492945"/>
        <a:ext cx="530768" cy="133982"/>
      </dsp:txXfrm>
    </dsp:sp>
    <dsp:sp modelId="{D5D4742F-497B-C44D-8032-B2742BB588DE}">
      <dsp:nvSpPr>
        <dsp:cNvPr id="0" name=""/>
        <dsp:cNvSpPr/>
      </dsp:nvSpPr>
      <dsp:spPr>
        <a:xfrm>
          <a:off x="1955587" y="1239016"/>
          <a:ext cx="1276015" cy="6380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Model Deployment</a:t>
          </a:r>
          <a:endParaRPr lang="en-US" sz="1600" kern="1200" dirty="0"/>
        </a:p>
      </dsp:txBody>
      <dsp:txXfrm>
        <a:off x="1974274" y="1257703"/>
        <a:ext cx="1238641" cy="600633"/>
      </dsp:txXfrm>
    </dsp:sp>
    <dsp:sp modelId="{6479D637-4CD8-6B4E-B6CB-F2BB3AB7256D}">
      <dsp:nvSpPr>
        <dsp:cNvPr id="0" name=""/>
        <dsp:cNvSpPr/>
      </dsp:nvSpPr>
      <dsp:spPr>
        <a:xfrm rot="19440000">
          <a:off x="2820212" y="768532"/>
          <a:ext cx="664750" cy="223302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dk2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2887203" y="813192"/>
        <a:ext cx="530768" cy="1339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38AADE-3C52-BF49-A656-F351ECAF6EB8}">
      <dsp:nvSpPr>
        <dsp:cNvPr id="0" name=""/>
        <dsp:cNvSpPr/>
      </dsp:nvSpPr>
      <dsp:spPr>
        <a:xfrm>
          <a:off x="341307" y="239059"/>
          <a:ext cx="1354966" cy="1184411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7780" tIns="4445" rIns="8890" bIns="444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700" b="0" kern="1200" dirty="0" smtClean="0">
              <a:solidFill>
                <a:srgbClr val="0055A0"/>
              </a:solidFill>
            </a:rPr>
            <a:t>Missing Values</a:t>
          </a:r>
          <a:endParaRPr lang="en-US" sz="700" b="0" kern="1200" dirty="0">
            <a:solidFill>
              <a:srgbClr val="0055A0"/>
            </a:solidFill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700" b="0" kern="1200" dirty="0" smtClean="0">
              <a:solidFill>
                <a:srgbClr val="0055A0"/>
              </a:solidFill>
            </a:rPr>
            <a:t>Error Values</a:t>
          </a:r>
          <a:endParaRPr lang="en-US" sz="700" b="0" kern="1200" dirty="0">
            <a:solidFill>
              <a:srgbClr val="0055A0"/>
            </a:solidFill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700" b="0" kern="1200" dirty="0" smtClean="0">
              <a:solidFill>
                <a:srgbClr val="0055A0"/>
              </a:solidFill>
            </a:rPr>
            <a:t>Different Scales</a:t>
          </a:r>
          <a:endParaRPr lang="en-US" sz="700" b="0" kern="1200" dirty="0">
            <a:solidFill>
              <a:srgbClr val="0055A0"/>
            </a:solidFill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700" b="0" kern="1200" dirty="0" smtClean="0">
              <a:solidFill>
                <a:srgbClr val="0055A0"/>
              </a:solidFill>
            </a:rPr>
            <a:t>Dimensionality</a:t>
          </a:r>
          <a:endParaRPr lang="en-US" sz="700" b="0" kern="1200" dirty="0">
            <a:solidFill>
              <a:srgbClr val="0055A0"/>
            </a:solidFill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700" b="0" kern="1200" dirty="0" smtClean="0">
              <a:solidFill>
                <a:srgbClr val="0055A0"/>
              </a:solidFill>
            </a:rPr>
            <a:t>Types Problems</a:t>
          </a:r>
          <a:endParaRPr lang="en-US" sz="700" b="0" kern="1200" dirty="0">
            <a:solidFill>
              <a:srgbClr val="0055A0"/>
            </a:solidFill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700" b="0" kern="1200" dirty="0" smtClean="0">
              <a:solidFill>
                <a:srgbClr val="0055A0"/>
              </a:solidFill>
            </a:rPr>
            <a:t>Many others</a:t>
          </a:r>
          <a:endParaRPr lang="en-US" sz="700" b="0" kern="1200" dirty="0">
            <a:solidFill>
              <a:srgbClr val="0055A0"/>
            </a:solidFill>
          </a:endParaRPr>
        </a:p>
      </dsp:txBody>
      <dsp:txXfrm>
        <a:off x="680049" y="416721"/>
        <a:ext cx="660546" cy="829087"/>
      </dsp:txXfrm>
    </dsp:sp>
    <dsp:sp modelId="{FB392381-555C-0A46-A1E4-BB90FE032287}">
      <dsp:nvSpPr>
        <dsp:cNvPr id="0" name=""/>
        <dsp:cNvSpPr/>
      </dsp:nvSpPr>
      <dsp:spPr>
        <a:xfrm>
          <a:off x="2566" y="492523"/>
          <a:ext cx="677483" cy="677483"/>
        </a:xfrm>
        <a:prstGeom prst="ellipse">
          <a:avLst/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rgbClr val="2D9DFF"/>
              </a:solidFill>
            </a:rPr>
            <a:t>Raw Data</a:t>
          </a:r>
          <a:endParaRPr lang="en-US" sz="1200" b="1" kern="1200" dirty="0">
            <a:solidFill>
              <a:srgbClr val="2D9DFF"/>
            </a:solidFill>
          </a:endParaRPr>
        </a:p>
      </dsp:txBody>
      <dsp:txXfrm>
        <a:off x="101781" y="591738"/>
        <a:ext cx="479053" cy="479053"/>
      </dsp:txXfrm>
    </dsp:sp>
    <dsp:sp modelId="{94629EC1-2F94-6E4F-85B7-5B9D81DFD9FB}">
      <dsp:nvSpPr>
        <dsp:cNvPr id="0" name=""/>
        <dsp:cNvSpPr/>
      </dsp:nvSpPr>
      <dsp:spPr>
        <a:xfrm>
          <a:off x="2119701" y="239059"/>
          <a:ext cx="1354966" cy="1184411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 smtClean="0"/>
            <a:t>Scaling</a:t>
          </a:r>
          <a:endParaRPr lang="en-U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 smtClean="0"/>
            <a:t>Centering</a:t>
          </a:r>
          <a:endParaRPr lang="en-U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 err="1" smtClean="0"/>
            <a:t>Skewness</a:t>
          </a:r>
          <a:endParaRPr lang="en-U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 smtClean="0"/>
            <a:t>Outliers</a:t>
          </a:r>
          <a:endParaRPr lang="en-U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 smtClean="0"/>
            <a:t>Missing Values</a:t>
          </a:r>
          <a:endParaRPr lang="en-U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dirty="0" smtClean="0"/>
            <a:t>Errors</a:t>
          </a:r>
          <a:endParaRPr lang="en-US" sz="800" kern="1200" dirty="0"/>
        </a:p>
      </dsp:txBody>
      <dsp:txXfrm>
        <a:off x="2458443" y="416721"/>
        <a:ext cx="660546" cy="829087"/>
      </dsp:txXfrm>
    </dsp:sp>
    <dsp:sp modelId="{6980D28F-636D-0943-BDB1-FDA4845FADF3}">
      <dsp:nvSpPr>
        <dsp:cNvPr id="0" name=""/>
        <dsp:cNvSpPr/>
      </dsp:nvSpPr>
      <dsp:spPr>
        <a:xfrm>
          <a:off x="1780959" y="492523"/>
          <a:ext cx="677483" cy="677483"/>
        </a:xfrm>
        <a:prstGeom prst="ellipse">
          <a:avLst/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b="1" kern="1200" dirty="0" smtClean="0">
              <a:solidFill>
                <a:srgbClr val="2D9DFF"/>
              </a:solidFill>
            </a:rPr>
            <a:t>Data Transformation</a:t>
          </a:r>
          <a:endParaRPr lang="en-US" sz="800" b="1" kern="1200" dirty="0">
            <a:solidFill>
              <a:srgbClr val="2D9DFF"/>
            </a:solidFill>
          </a:endParaRPr>
        </a:p>
      </dsp:txBody>
      <dsp:txXfrm>
        <a:off x="1880174" y="591738"/>
        <a:ext cx="479053" cy="479053"/>
      </dsp:txXfrm>
    </dsp:sp>
    <dsp:sp modelId="{F8573A90-38B5-0143-894E-452619B89BCC}">
      <dsp:nvSpPr>
        <dsp:cNvPr id="0" name=""/>
        <dsp:cNvSpPr/>
      </dsp:nvSpPr>
      <dsp:spPr>
        <a:xfrm>
          <a:off x="3898095" y="246710"/>
          <a:ext cx="1354966" cy="1184411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27940" tIns="6985" rIns="13970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>
              <a:solidFill>
                <a:srgbClr val="2D9DFF"/>
              </a:solidFill>
            </a:rPr>
            <a:t>Modeling phase</a:t>
          </a:r>
          <a:endParaRPr lang="en-US" sz="1100" b="1" kern="1200" dirty="0">
            <a:solidFill>
              <a:srgbClr val="2D9DFF"/>
            </a:solidFill>
          </a:endParaRPr>
        </a:p>
      </dsp:txBody>
      <dsp:txXfrm>
        <a:off x="4236836" y="424372"/>
        <a:ext cx="660546" cy="829087"/>
      </dsp:txXfrm>
    </dsp:sp>
    <dsp:sp modelId="{D1B491A8-7ED8-004F-B7CB-86FF29949F2B}">
      <dsp:nvSpPr>
        <dsp:cNvPr id="0" name=""/>
        <dsp:cNvSpPr/>
      </dsp:nvSpPr>
      <dsp:spPr>
        <a:xfrm>
          <a:off x="3559353" y="492523"/>
          <a:ext cx="677483" cy="677483"/>
        </a:xfrm>
        <a:prstGeom prst="ellipse">
          <a:avLst/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rgbClr val="2D9DFF"/>
              </a:solidFill>
            </a:rPr>
            <a:t>Data Ready</a:t>
          </a:r>
          <a:endParaRPr lang="en-US" sz="1200" b="1" kern="1200" dirty="0">
            <a:solidFill>
              <a:srgbClr val="2D9DFF"/>
            </a:solidFill>
          </a:endParaRPr>
        </a:p>
      </dsp:txBody>
      <dsp:txXfrm>
        <a:off x="3658568" y="591738"/>
        <a:ext cx="479053" cy="4790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7DEE28-350D-D044-A7AD-12F4BFEF06E5}">
      <dsp:nvSpPr>
        <dsp:cNvPr id="0" name=""/>
        <dsp:cNvSpPr/>
      </dsp:nvSpPr>
      <dsp:spPr>
        <a:xfrm>
          <a:off x="43" y="393883"/>
          <a:ext cx="1321069" cy="455031"/>
        </a:xfrm>
        <a:prstGeom prst="chevron">
          <a:avLst/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Wrappers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227559" y="393883"/>
        <a:ext cx="866038" cy="455031"/>
      </dsp:txXfrm>
    </dsp:sp>
    <dsp:sp modelId="{CCC8AE01-CB54-9941-B04B-666FCBFA8B4D}">
      <dsp:nvSpPr>
        <dsp:cNvPr id="0" name=""/>
        <dsp:cNvSpPr/>
      </dsp:nvSpPr>
      <dsp:spPr>
        <a:xfrm>
          <a:off x="1133508" y="381842"/>
          <a:ext cx="1197784" cy="479113"/>
        </a:xfrm>
        <a:prstGeom prst="chevron">
          <a:avLst/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/>
            <a:t>Multiple models adding and removing parameter</a:t>
          </a:r>
          <a:endParaRPr lang="en-US" sz="700" kern="1200" dirty="0"/>
        </a:p>
      </dsp:txBody>
      <dsp:txXfrm>
        <a:off x="1373065" y="381842"/>
        <a:ext cx="718671" cy="479113"/>
      </dsp:txXfrm>
    </dsp:sp>
    <dsp:sp modelId="{ABC13524-BDC3-6149-A506-9C58AB81B4CC}">
      <dsp:nvSpPr>
        <dsp:cNvPr id="0" name=""/>
        <dsp:cNvSpPr/>
      </dsp:nvSpPr>
      <dsp:spPr>
        <a:xfrm>
          <a:off x="2163603" y="381842"/>
          <a:ext cx="1197784" cy="479113"/>
        </a:xfrm>
        <a:prstGeom prst="chevron">
          <a:avLst/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/>
            <a:t>Algorithms that use models as input and performance as output</a:t>
          </a:r>
          <a:endParaRPr lang="en-US" sz="700" kern="1200" dirty="0"/>
        </a:p>
      </dsp:txBody>
      <dsp:txXfrm>
        <a:off x="2403160" y="381842"/>
        <a:ext cx="718671" cy="479113"/>
      </dsp:txXfrm>
    </dsp:sp>
    <dsp:sp modelId="{9DFCB97F-9AF8-384B-949D-6D4D9A867F7F}">
      <dsp:nvSpPr>
        <dsp:cNvPr id="0" name=""/>
        <dsp:cNvSpPr/>
      </dsp:nvSpPr>
      <dsp:spPr>
        <a:xfrm>
          <a:off x="3193697" y="381842"/>
          <a:ext cx="1197784" cy="479113"/>
        </a:xfrm>
        <a:prstGeom prst="chevron">
          <a:avLst/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/>
            <a:t>Genetics Algorithms</a:t>
          </a:r>
          <a:endParaRPr lang="en-US" sz="700" kern="1200" dirty="0"/>
        </a:p>
      </dsp:txBody>
      <dsp:txXfrm>
        <a:off x="3433254" y="381842"/>
        <a:ext cx="718671" cy="479113"/>
      </dsp:txXfrm>
    </dsp:sp>
    <dsp:sp modelId="{45FF35FF-9E4A-014D-B71E-256DFEE41AF7}">
      <dsp:nvSpPr>
        <dsp:cNvPr id="0" name=""/>
        <dsp:cNvSpPr/>
      </dsp:nvSpPr>
      <dsp:spPr>
        <a:xfrm>
          <a:off x="43" y="941770"/>
          <a:ext cx="1234021" cy="481122"/>
        </a:xfrm>
        <a:prstGeom prst="chevron">
          <a:avLst/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rgbClr val="0055A0"/>
              </a:solidFill>
            </a:rPr>
            <a:t>Filters</a:t>
          </a:r>
          <a:endParaRPr lang="en-US" sz="2600" kern="1200" dirty="0">
            <a:solidFill>
              <a:srgbClr val="0055A0"/>
            </a:solidFill>
          </a:endParaRPr>
        </a:p>
      </dsp:txBody>
      <dsp:txXfrm>
        <a:off x="240604" y="941770"/>
        <a:ext cx="752899" cy="481122"/>
      </dsp:txXfrm>
    </dsp:sp>
    <dsp:sp modelId="{2FA3C8AE-0B07-4149-925E-D47E4BA1A21B}">
      <dsp:nvSpPr>
        <dsp:cNvPr id="0" name=""/>
        <dsp:cNvSpPr/>
      </dsp:nvSpPr>
      <dsp:spPr>
        <a:xfrm>
          <a:off x="1046459" y="942775"/>
          <a:ext cx="1197784" cy="479113"/>
        </a:xfrm>
        <a:prstGeom prst="chevron">
          <a:avLst/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/>
            <a:t>Evaluate the relevance of the predictor</a:t>
          </a:r>
          <a:endParaRPr lang="en-US" sz="700" kern="1200" dirty="0"/>
        </a:p>
      </dsp:txBody>
      <dsp:txXfrm>
        <a:off x="1286016" y="942775"/>
        <a:ext cx="718671" cy="479113"/>
      </dsp:txXfrm>
    </dsp:sp>
    <dsp:sp modelId="{27B61AD7-23B2-6A4E-9854-2E7E56F008D1}">
      <dsp:nvSpPr>
        <dsp:cNvPr id="0" name=""/>
        <dsp:cNvSpPr/>
      </dsp:nvSpPr>
      <dsp:spPr>
        <a:xfrm>
          <a:off x="2076554" y="942775"/>
          <a:ext cx="1197784" cy="479113"/>
        </a:xfrm>
        <a:prstGeom prst="chevron">
          <a:avLst/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/>
            <a:t>Based normally on correlations</a:t>
          </a:r>
          <a:endParaRPr lang="en-US" sz="700" kern="1200" dirty="0"/>
        </a:p>
      </dsp:txBody>
      <dsp:txXfrm>
        <a:off x="2316111" y="942775"/>
        <a:ext cx="718671" cy="4791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4401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436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15404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3573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35068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85241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4814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283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4201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0990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3279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7023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311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924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514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632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3E3D1-31F1-4319-8EA1-D229F881B4AE}" type="datetimeFigureOut">
              <a:rPr lang="en-IN" smtClean="0"/>
              <a:t>09-12-2021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C80142-C3D2-4AD6-97DB-86660A0B78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6804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.github.io/mediapipe/solutions/models.html#hands" TargetMode="External"/><Relationship Id="rId2" Type="http://schemas.openxmlformats.org/officeDocument/2006/relationships/hyperlink" Target="https://www.tensorflow.org/lite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ediapipe.dev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6435" y="347133"/>
            <a:ext cx="7766936" cy="3238277"/>
          </a:xfrm>
        </p:spPr>
        <p:txBody>
          <a:bodyPr/>
          <a:lstStyle/>
          <a:p>
            <a:pPr algn="ctr"/>
            <a:r>
              <a:rPr lang="en-IN" sz="4400" dirty="0" smtClean="0"/>
              <a:t>Advanced Machine Learning</a:t>
            </a:r>
            <a:br>
              <a:rPr lang="en-IN" sz="4400" dirty="0" smtClean="0"/>
            </a:br>
            <a:r>
              <a:rPr lang="en-IN" sz="4400" dirty="0" smtClean="0"/>
              <a:t>Final Project </a:t>
            </a:r>
            <a:br>
              <a:rPr lang="en-IN" sz="4400" dirty="0" smtClean="0"/>
            </a:br>
            <a:r>
              <a:rPr lang="en-IN" sz="4400" dirty="0" smtClean="0"/>
              <a:t>On</a:t>
            </a:r>
            <a:br>
              <a:rPr lang="en-IN" sz="4400" dirty="0" smtClean="0"/>
            </a:br>
            <a:r>
              <a:rPr lang="en-IN" sz="4400" dirty="0" smtClean="0"/>
              <a:t>Hand Detection and Face Recognition Software</a:t>
            </a:r>
            <a:endParaRPr lang="en-IN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2688" y="6077731"/>
            <a:ext cx="7766936" cy="780269"/>
          </a:xfrm>
        </p:spPr>
        <p:txBody>
          <a:bodyPr/>
          <a:lstStyle/>
          <a:p>
            <a:r>
              <a:rPr lang="en-IN" dirty="0" smtClean="0"/>
              <a:t>Submitted by: Aarush Bhardwaj</a:t>
            </a:r>
          </a:p>
          <a:p>
            <a:r>
              <a:rPr lang="en-IN" dirty="0" smtClean="0"/>
              <a:t>Kent ID: 811126136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045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TFLite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819" y="363537"/>
            <a:ext cx="6381750" cy="31337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137" y="3743325"/>
            <a:ext cx="5590674" cy="242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731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9709" y="397041"/>
            <a:ext cx="7766936" cy="970752"/>
          </a:xfrm>
        </p:spPr>
        <p:txBody>
          <a:bodyPr/>
          <a:lstStyle/>
          <a:p>
            <a:pPr algn="l"/>
            <a:r>
              <a:rPr lang="en-IN" dirty="0" smtClean="0"/>
              <a:t>Future Scope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0024" y="1596391"/>
            <a:ext cx="7766936" cy="1327283"/>
          </a:xfrm>
        </p:spPr>
        <p:txBody>
          <a:bodyPr>
            <a:normAutofit/>
          </a:bodyPr>
          <a:lstStyle/>
          <a:p>
            <a:pPr algn="l"/>
            <a:r>
              <a:rPr lang="en-IN" dirty="0" smtClean="0"/>
              <a:t>In the future, I would like to integrate this project with the pose detection, Facial Recognition and Face Mesh (Currently under Development). </a:t>
            </a:r>
          </a:p>
          <a:p>
            <a:pPr algn="l"/>
            <a:r>
              <a:rPr lang="en-IN" dirty="0" smtClean="0"/>
              <a:t>Play around with the </a:t>
            </a:r>
            <a:r>
              <a:rPr lang="en-IN" i="1" dirty="0" smtClean="0"/>
              <a:t>model_complexity</a:t>
            </a:r>
            <a:r>
              <a:rPr lang="en-IN" dirty="0" smtClean="0"/>
              <a:t> parameter in the </a:t>
            </a:r>
            <a:r>
              <a:rPr lang="en-IN" i="1" dirty="0" smtClean="0"/>
              <a:t>Hands Module.</a:t>
            </a:r>
          </a:p>
          <a:p>
            <a:pPr algn="l"/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2294" y="3523468"/>
            <a:ext cx="5179595" cy="290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889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4404" y="348915"/>
            <a:ext cx="7766936" cy="718089"/>
          </a:xfrm>
        </p:spPr>
        <p:txBody>
          <a:bodyPr/>
          <a:lstStyle/>
          <a:p>
            <a:pPr algn="ctr"/>
            <a:r>
              <a:rPr lang="en-IN" dirty="0" err="1" smtClean="0"/>
              <a:t>Referencs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543851"/>
          </a:xfrm>
        </p:spPr>
        <p:txBody>
          <a:bodyPr>
            <a:normAutofit/>
          </a:bodyPr>
          <a:lstStyle/>
          <a:p>
            <a:pPr algn="l"/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www.tensorflow.org/lite</a:t>
            </a:r>
            <a:endParaRPr lang="en-IN" dirty="0" smtClean="0"/>
          </a:p>
          <a:p>
            <a:pPr algn="l"/>
            <a:r>
              <a:rPr lang="en-IN" dirty="0">
                <a:hlinkClick r:id="rId3"/>
              </a:rPr>
              <a:t>https://</a:t>
            </a:r>
            <a:r>
              <a:rPr lang="en-IN" dirty="0" smtClean="0">
                <a:hlinkClick r:id="rId3"/>
              </a:rPr>
              <a:t>google.github.io/mediapipe/solutions/models.html#hands</a:t>
            </a:r>
            <a:endParaRPr lang="en-IN" dirty="0" smtClean="0"/>
          </a:p>
          <a:p>
            <a:pPr algn="l"/>
            <a:r>
              <a:rPr lang="en-IN" dirty="0">
                <a:hlinkClick r:id="rId4"/>
              </a:rPr>
              <a:t>https://mediapipe.dev</a:t>
            </a:r>
            <a:r>
              <a:rPr lang="en-IN" dirty="0" smtClean="0">
                <a:hlinkClick r:id="rId4"/>
              </a:rPr>
              <a:t>/</a:t>
            </a:r>
            <a:endParaRPr lang="en-IN" dirty="0" smtClean="0"/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2365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2345" y="2366211"/>
            <a:ext cx="8596668" cy="1320800"/>
          </a:xfrm>
        </p:spPr>
        <p:txBody>
          <a:bodyPr>
            <a:noAutofit/>
          </a:bodyPr>
          <a:lstStyle/>
          <a:p>
            <a:pPr algn="ctr"/>
            <a:r>
              <a:rPr lang="en-IN" sz="8800" dirty="0" smtClean="0"/>
              <a:t>Thank You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2927930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Machine Learning Definition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ML is a branch of artificial intelligence: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Uses computing based systems to make sense out of data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Extracting patterns, fitting data to functions, classifying data, </a:t>
            </a:r>
            <a:r>
              <a:rPr lang="en-US" dirty="0" smtClean="0">
                <a:solidFill>
                  <a:schemeClr val="tx1"/>
                </a:solidFill>
              </a:rPr>
              <a:t>etc.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ML systems can learn and improve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With historical data, time and experience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Bridges</a:t>
            </a:r>
            <a:r>
              <a:rPr lang="en-US" dirty="0"/>
              <a:t> theoretical computer science and real noise data.</a:t>
            </a:r>
          </a:p>
          <a:p>
            <a:pPr lvl="2"/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lvl="1"/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465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Machine Learning in Real World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9466" y="2160589"/>
            <a:ext cx="4186918" cy="23993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239" y="3446769"/>
            <a:ext cx="3114228" cy="222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9467" y="2016936"/>
            <a:ext cx="3783741" cy="285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18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Machine Learning as a Process</a:t>
            </a:r>
            <a:endParaRPr lang="en-IN" dirty="0"/>
          </a:p>
        </p:txBody>
      </p:sp>
      <p:graphicFrame>
        <p:nvGraphicFramePr>
          <p:cNvPr id="4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9813523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5963096" y="2160588"/>
            <a:ext cx="3680496" cy="587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 smtClean="0">
              <a:solidFill>
                <a:schemeClr val="tx1"/>
              </a:solidFill>
            </a:endParaRPr>
          </a:p>
          <a:p>
            <a:r>
              <a:rPr lang="en-US" sz="1200" dirty="0" smtClean="0">
                <a:solidFill>
                  <a:schemeClr val="tx1"/>
                </a:solidFill>
              </a:rPr>
              <a:t>- Define measurable and quantifiable goals</a:t>
            </a:r>
          </a:p>
          <a:p>
            <a:r>
              <a:rPr lang="en-US" sz="1200" dirty="0" smtClean="0">
                <a:solidFill>
                  <a:schemeClr val="tx1"/>
                </a:solidFill>
              </a:rPr>
              <a:t>- Use this stage to learn about the proble</a:t>
            </a:r>
            <a:r>
              <a:rPr lang="en-US" sz="1200" dirty="0">
                <a:solidFill>
                  <a:schemeClr val="tx1"/>
                </a:solidFill>
              </a:rPr>
              <a:t>m</a:t>
            </a:r>
            <a:endParaRPr lang="en-US" sz="1200" dirty="0" smtClean="0">
              <a:solidFill>
                <a:schemeClr val="tx1"/>
              </a:solidFill>
            </a:endParaRPr>
          </a:p>
          <a:p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7928289" y="3566298"/>
            <a:ext cx="1489688" cy="967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rgbClr val="0055A0"/>
                </a:solidFill>
              </a:rPr>
              <a:t>-</a:t>
            </a:r>
            <a:r>
              <a:rPr lang="en-US" sz="1200" dirty="0" smtClean="0"/>
              <a:t> </a:t>
            </a:r>
            <a:r>
              <a:rPr lang="en-US" sz="1200" dirty="0" smtClean="0">
                <a:solidFill>
                  <a:srgbClr val="0055A0"/>
                </a:solidFill>
              </a:rPr>
              <a:t>Normalization</a:t>
            </a:r>
          </a:p>
          <a:p>
            <a:r>
              <a:rPr lang="en-US" sz="1200" dirty="0" smtClean="0">
                <a:solidFill>
                  <a:srgbClr val="0055A0"/>
                </a:solidFill>
              </a:rPr>
              <a:t>- Transformation</a:t>
            </a:r>
          </a:p>
          <a:p>
            <a:r>
              <a:rPr lang="en-US" sz="1200" dirty="0" smtClean="0">
                <a:solidFill>
                  <a:srgbClr val="0055A0"/>
                </a:solidFill>
              </a:rPr>
              <a:t>- Missing Values </a:t>
            </a:r>
            <a:endParaRPr lang="en-US" sz="1200" dirty="0">
              <a:solidFill>
                <a:srgbClr val="0055A0"/>
              </a:solidFill>
            </a:endParaRPr>
          </a:p>
          <a:p>
            <a:r>
              <a:rPr lang="en-US" sz="1200" dirty="0" smtClean="0">
                <a:solidFill>
                  <a:srgbClr val="0055A0"/>
                </a:solidFill>
              </a:rPr>
              <a:t>- Outliers</a:t>
            </a:r>
          </a:p>
          <a:p>
            <a:endParaRPr lang="en-US" sz="1200" dirty="0">
              <a:solidFill>
                <a:srgbClr val="0055A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071347" y="5338172"/>
            <a:ext cx="2046245" cy="13810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tx1"/>
                </a:solidFill>
              </a:rPr>
              <a:t>-   </a:t>
            </a:r>
            <a:r>
              <a:rPr lang="en-US" sz="1200" dirty="0" smtClean="0">
                <a:solidFill>
                  <a:srgbClr val="0055A0"/>
                </a:solidFill>
              </a:rPr>
              <a:t>Data Splitting</a:t>
            </a:r>
          </a:p>
          <a:p>
            <a:pPr marL="171450" indent="-171450">
              <a:buFontTx/>
              <a:buChar char="-"/>
            </a:pPr>
            <a:r>
              <a:rPr lang="en-US" sz="1200" dirty="0" smtClean="0">
                <a:solidFill>
                  <a:srgbClr val="0055A0"/>
                </a:solidFill>
              </a:rPr>
              <a:t>Features Engineering</a:t>
            </a:r>
            <a:endParaRPr lang="en-US" sz="1200" dirty="0">
              <a:solidFill>
                <a:srgbClr val="0055A0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200" dirty="0" smtClean="0">
                <a:solidFill>
                  <a:srgbClr val="0055A0"/>
                </a:solidFill>
              </a:rPr>
              <a:t>Estimating Performance</a:t>
            </a:r>
          </a:p>
          <a:p>
            <a:pPr marL="171450" indent="-171450">
              <a:buFontTx/>
              <a:buChar char="-"/>
            </a:pPr>
            <a:r>
              <a:rPr lang="en-US" sz="1200" dirty="0" smtClean="0">
                <a:solidFill>
                  <a:srgbClr val="0055A0"/>
                </a:solidFill>
              </a:rPr>
              <a:t>Evaluation and Model Selection </a:t>
            </a:r>
          </a:p>
        </p:txBody>
      </p:sp>
      <p:sp>
        <p:nvSpPr>
          <p:cNvPr id="8" name="Rectangle 7"/>
          <p:cNvSpPr/>
          <p:nvPr/>
        </p:nvSpPr>
        <p:spPr>
          <a:xfrm>
            <a:off x="534061" y="4876609"/>
            <a:ext cx="2536946" cy="11749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en-US" sz="1200" dirty="0" smtClean="0">
                <a:solidFill>
                  <a:srgbClr val="0055A0"/>
                </a:solidFill>
              </a:rPr>
              <a:t>Study models accuracy</a:t>
            </a:r>
          </a:p>
          <a:p>
            <a:r>
              <a:rPr lang="en-US" sz="1200" dirty="0">
                <a:solidFill>
                  <a:srgbClr val="0055A0"/>
                </a:solidFill>
              </a:rPr>
              <a:t> </a:t>
            </a:r>
            <a:r>
              <a:rPr lang="en-US" sz="1200" dirty="0" smtClean="0">
                <a:solidFill>
                  <a:srgbClr val="0055A0"/>
                </a:solidFill>
              </a:rPr>
              <a:t>   - Work better than the naïve  </a:t>
            </a:r>
          </a:p>
          <a:p>
            <a:r>
              <a:rPr lang="en-US" sz="1200" dirty="0" smtClean="0">
                <a:solidFill>
                  <a:srgbClr val="0055A0"/>
                </a:solidFill>
              </a:rPr>
              <a:t>       approach or previous system</a:t>
            </a:r>
            <a:endParaRPr lang="en-US" sz="1200" dirty="0">
              <a:solidFill>
                <a:srgbClr val="0055A0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200" dirty="0" smtClean="0">
                <a:solidFill>
                  <a:srgbClr val="0055A0"/>
                </a:solidFill>
              </a:rPr>
              <a:t>Do the results make sense in the context of the problem</a:t>
            </a:r>
          </a:p>
          <a:p>
            <a:pPr marL="171450" indent="-171450">
              <a:buFontTx/>
              <a:buChar char="-"/>
            </a:pPr>
            <a:endParaRPr lang="en-US" sz="1200" dirty="0" smtClean="0">
              <a:solidFill>
                <a:srgbClr val="0055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7939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Machine Learning as a Process:</a:t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sz="2800" dirty="0" smtClean="0"/>
              <a:t>Data Preparation:</a:t>
            </a:r>
            <a:endParaRPr lang="en-IN" sz="2800" dirty="0"/>
          </a:p>
        </p:txBody>
      </p:sp>
      <p:graphicFrame>
        <p:nvGraphicFramePr>
          <p:cNvPr id="5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2392064"/>
              </p:ext>
            </p:extLst>
          </p:nvPr>
        </p:nvGraphicFramePr>
        <p:xfrm>
          <a:off x="2141620" y="4740442"/>
          <a:ext cx="5255628" cy="16625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/>
          <p:cNvSpPr/>
          <p:nvPr/>
        </p:nvSpPr>
        <p:spPr>
          <a:xfrm>
            <a:off x="677333" y="2247720"/>
            <a:ext cx="957357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Needed for several reasons:</a:t>
            </a:r>
          </a:p>
          <a:p>
            <a:endParaRPr lang="en-US" sz="2000" dirty="0" smtClean="0"/>
          </a:p>
          <a:p>
            <a:pPr lvl="1"/>
            <a:r>
              <a:rPr lang="en-US" dirty="0" smtClean="0"/>
              <a:t>-Some </a:t>
            </a:r>
            <a:r>
              <a:rPr lang="en-US" dirty="0"/>
              <a:t>Models have strict data requirements</a:t>
            </a:r>
          </a:p>
          <a:p>
            <a:pPr lvl="2"/>
            <a:r>
              <a:rPr lang="en-US" sz="1600" dirty="0" smtClean="0"/>
              <a:t>-Scale of the data, data point intervals, </a:t>
            </a:r>
            <a:r>
              <a:rPr lang="en-US" sz="1600" dirty="0" err="1" smtClean="0"/>
              <a:t>etc</a:t>
            </a:r>
            <a:endParaRPr lang="en-US" sz="1600" dirty="0" smtClean="0"/>
          </a:p>
          <a:p>
            <a:pPr lvl="1"/>
            <a:r>
              <a:rPr lang="en-US" dirty="0" smtClean="0"/>
              <a:t>-Some </a:t>
            </a:r>
            <a:r>
              <a:rPr lang="en-US" dirty="0"/>
              <a:t>characteristics of the data may impact dramatically on the model </a:t>
            </a:r>
            <a:r>
              <a:rPr lang="en-US" dirty="0" smtClean="0"/>
              <a:t>performance</a:t>
            </a:r>
          </a:p>
          <a:p>
            <a:pPr lvl="1"/>
            <a:endParaRPr lang="en-US" dirty="0"/>
          </a:p>
          <a:p>
            <a:r>
              <a:rPr lang="en-US" sz="2000" dirty="0" smtClean="0"/>
              <a:t>-Time on data preparation should not be underestimated</a:t>
            </a:r>
          </a:p>
          <a:p>
            <a:pPr marL="448056" lvl="1" indent="0">
              <a:buNone/>
            </a:pPr>
            <a:endParaRPr lang="en-US" sz="2000" dirty="0" smtClean="0">
              <a:solidFill>
                <a:srgbClr val="2D9DFF"/>
              </a:solidFill>
            </a:endParaRPr>
          </a:p>
          <a:p>
            <a:endParaRPr lang="en-US" sz="2400" dirty="0" smtClean="0">
              <a:solidFill>
                <a:srgbClr val="2D9DFF"/>
              </a:solidFill>
            </a:endParaRPr>
          </a:p>
          <a:p>
            <a:pPr lvl="1"/>
            <a:endParaRPr lang="en-US" dirty="0" smtClean="0">
              <a:solidFill>
                <a:srgbClr val="0055A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27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741074"/>
          </a:xfrm>
        </p:spPr>
        <p:txBody>
          <a:bodyPr>
            <a:normAutofit/>
          </a:bodyPr>
          <a:lstStyle/>
          <a:p>
            <a:r>
              <a:rPr lang="en-IN" dirty="0" smtClean="0"/>
              <a:t>Machine Learning as a Process:</a:t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sz="2700" dirty="0" smtClean="0"/>
              <a:t>Feature Engineering:</a:t>
            </a:r>
            <a:endParaRPr lang="en-IN" sz="2700" dirty="0"/>
          </a:p>
        </p:txBody>
      </p:sp>
      <p:graphicFrame>
        <p:nvGraphicFramePr>
          <p:cNvPr id="4" name="Content Placeholder 1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9195635"/>
              </p:ext>
            </p:extLst>
          </p:nvPr>
        </p:nvGraphicFramePr>
        <p:xfrm>
          <a:off x="3453063" y="3801979"/>
          <a:ext cx="4391526" cy="1804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677334" y="2350674"/>
            <a:ext cx="8887771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Determine the predictors (features) to be used is one of the most critical questions</a:t>
            </a:r>
          </a:p>
          <a:p>
            <a:r>
              <a:rPr lang="en-US" dirty="0"/>
              <a:t>Some times we need to add predictors</a:t>
            </a:r>
          </a:p>
          <a:p>
            <a:r>
              <a:rPr lang="en-US" dirty="0"/>
              <a:t>Reduce Number:</a:t>
            </a:r>
          </a:p>
          <a:p>
            <a:pPr lvl="1"/>
            <a:r>
              <a:rPr lang="en-US" sz="1400" dirty="0" smtClean="0"/>
              <a:t>-Fewer predictors more interpretable model and less costly</a:t>
            </a:r>
          </a:p>
          <a:p>
            <a:pPr lvl="1"/>
            <a:r>
              <a:rPr lang="en-US" sz="1400" dirty="0" smtClean="0"/>
              <a:t>-Most of the models are affected by high dimensionality, specially for non-informative predictors</a:t>
            </a:r>
          </a:p>
          <a:p>
            <a:pPr lvl="1"/>
            <a:r>
              <a:rPr lang="en-US" sz="1400" dirty="0"/>
              <a:t>-</a:t>
            </a:r>
            <a:endParaRPr lang="en-US" sz="1400" dirty="0" smtClean="0"/>
          </a:p>
          <a:p>
            <a:r>
              <a:rPr lang="en-US" sz="2400" dirty="0" smtClean="0">
                <a:solidFill>
                  <a:srgbClr val="2D9DFF"/>
                </a:solidFill>
              </a:rPr>
              <a:t>     </a:t>
            </a:r>
          </a:p>
          <a:p>
            <a:pPr lvl="1"/>
            <a:endParaRPr lang="en-US" dirty="0" smtClean="0">
              <a:solidFill>
                <a:srgbClr val="0055A0"/>
              </a:solidFill>
            </a:endParaRPr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r>
              <a:rPr lang="en-US" sz="1400" dirty="0" smtClean="0"/>
              <a:t>-Binning</a:t>
            </a:r>
            <a:r>
              <a:rPr lang="en-US" dirty="0" smtClean="0"/>
              <a:t> </a:t>
            </a:r>
            <a:r>
              <a:rPr lang="en-US" sz="1400" dirty="0" smtClean="0"/>
              <a:t>predictors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465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1435769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Machine Learning as a Process:</a:t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sz="2700" dirty="0" smtClean="0"/>
              <a:t>Model Building:</a:t>
            </a:r>
            <a:endParaRPr lang="en-IN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Data Splitting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Allocate data to different tasks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model training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performance evaluation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Define Training, Validation and Test sets</a:t>
            </a:r>
          </a:p>
          <a:p>
            <a:r>
              <a:rPr lang="en-US" dirty="0">
                <a:solidFill>
                  <a:schemeClr val="tx1"/>
                </a:solidFill>
              </a:rPr>
              <a:t>Feature Selection (Review the decision made previously)</a:t>
            </a:r>
          </a:p>
          <a:p>
            <a:r>
              <a:rPr lang="en-US" dirty="0">
                <a:solidFill>
                  <a:schemeClr val="tx1"/>
                </a:solidFill>
              </a:rPr>
              <a:t>Estimating Performance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Visualization of results – discovery interesting areas of the problem space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Statistics and performance measures</a:t>
            </a:r>
          </a:p>
          <a:p>
            <a:r>
              <a:rPr lang="en-US" dirty="0">
                <a:solidFill>
                  <a:schemeClr val="tx1"/>
                </a:solidFill>
              </a:rPr>
              <a:t>Evaluation and Model selection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The ‘no free lunch’ theorem no a priory assumptions can be made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Avoid use of favorite models if NEEDED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749808" lvl="2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167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Project Overview: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The purpose of this project is to design a machine learning software that is able to translate hand gestures into a non-tangible input source for the computers.</a:t>
            </a:r>
          </a:p>
          <a:p>
            <a:r>
              <a:rPr lang="en-IN" dirty="0" smtClean="0"/>
              <a:t>This project will be an addition to the computer vision suit, which already comprises of Face Detection, Face Mesh, Iris Detection, Hair Segmentation and several others.</a:t>
            </a:r>
          </a:p>
          <a:p>
            <a:r>
              <a:rPr lang="en-IN" dirty="0" smtClean="0"/>
              <a:t>By the end of this project, the user will be able to control his computer audio just by using his hands.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6629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4135298" cy="132080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Model Selection: </a:t>
            </a:r>
            <a:br>
              <a:rPr lang="en-IN" dirty="0" smtClean="0"/>
            </a:br>
            <a:r>
              <a:rPr lang="en-IN" dirty="0" smtClean="0"/>
              <a:t>For Hand Detection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Approach 1: Using Convolutional Neural Network</a:t>
            </a:r>
          </a:p>
          <a:p>
            <a:pPr lvl="1"/>
            <a:r>
              <a:rPr lang="en-IN" dirty="0" smtClean="0"/>
              <a:t>Initial approach was to train a CNN model on a set of 1000K </a:t>
            </a:r>
            <a:r>
              <a:rPr lang="en-IN" dirty="0" err="1" smtClean="0"/>
              <a:t>labled</a:t>
            </a:r>
            <a:r>
              <a:rPr lang="en-IN" dirty="0" smtClean="0"/>
              <a:t> images, that was generated by using data augmentation.</a:t>
            </a:r>
          </a:p>
          <a:p>
            <a:pPr lvl="1"/>
            <a:r>
              <a:rPr lang="en-IN" dirty="0" smtClean="0"/>
              <a:t>Unfortunately, the performance of the model was not satisfactory, </a:t>
            </a:r>
            <a:r>
              <a:rPr lang="en-IN" dirty="0" err="1" smtClean="0"/>
              <a:t>i.e</a:t>
            </a:r>
            <a:r>
              <a:rPr lang="en-IN" dirty="0" smtClean="0"/>
              <a:t> the model was not able to converge.</a:t>
            </a:r>
          </a:p>
          <a:p>
            <a:r>
              <a:rPr lang="en-IN" dirty="0" smtClean="0"/>
              <a:t>Approach 2: Using TFLite</a:t>
            </a:r>
          </a:p>
          <a:p>
            <a:pPr lvl="1"/>
            <a:r>
              <a:rPr lang="en-IN" dirty="0"/>
              <a:t>To design this software we are going to use </a:t>
            </a:r>
            <a:r>
              <a:rPr lang="en-IN" dirty="0" err="1"/>
              <a:t>MediaPipe</a:t>
            </a:r>
            <a:r>
              <a:rPr lang="en-IN" dirty="0"/>
              <a:t>, which is a library developed by google that gives us capability to use pre-trained models for computer vision.</a:t>
            </a:r>
          </a:p>
          <a:p>
            <a:pPr lvl="1"/>
            <a:r>
              <a:rPr lang="en-IN" dirty="0"/>
              <a:t>For this specific one, we are going to use a pre-trained model, that has already annotated images of 30K hands. This model has been trained in TFLite, which is a light weight version of </a:t>
            </a:r>
            <a:r>
              <a:rPr lang="en-IN" dirty="0" err="1"/>
              <a:t>Tensorflow</a:t>
            </a:r>
            <a:r>
              <a:rPr lang="en-IN" dirty="0"/>
              <a:t>.</a:t>
            </a:r>
          </a:p>
          <a:p>
            <a:pPr lvl="1"/>
            <a:r>
              <a:rPr lang="en-IN" dirty="0"/>
              <a:t>The greatest benefit of training a model in TFLite is it’s consistent performance across all the platforms.</a:t>
            </a:r>
          </a:p>
          <a:p>
            <a:pPr lvl="1"/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808" y="199313"/>
            <a:ext cx="3932388" cy="196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86970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194</TotalTime>
  <Words>677</Words>
  <Application>Microsoft Office PowerPoint</Application>
  <PresentationFormat>Widescreen</PresentationFormat>
  <Paragraphs>115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Wingdings 3</vt:lpstr>
      <vt:lpstr>Facet</vt:lpstr>
      <vt:lpstr>Advanced Machine Learning Final Project  On Hand Detection and Face Recognition Software</vt:lpstr>
      <vt:lpstr>Machine Learning Definition</vt:lpstr>
      <vt:lpstr>Machine Learning in Real World</vt:lpstr>
      <vt:lpstr>Machine Learning as a Process</vt:lpstr>
      <vt:lpstr>Machine Learning as a Process:  Data Preparation:</vt:lpstr>
      <vt:lpstr>Machine Learning as a Process:  Feature Engineering:</vt:lpstr>
      <vt:lpstr>Machine Learning as a Process:  Model Building:</vt:lpstr>
      <vt:lpstr>Project Overview:</vt:lpstr>
      <vt:lpstr>Model Selection:  For Hand Detection</vt:lpstr>
      <vt:lpstr>TFLite</vt:lpstr>
      <vt:lpstr>Future Scope</vt:lpstr>
      <vt:lpstr>Referencs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Machine Learning Final Project  On Hand Detection Software</dc:title>
  <dc:creator>Aarush Bhardwaj</dc:creator>
  <cp:lastModifiedBy>Aarush Bhardwaj</cp:lastModifiedBy>
  <cp:revision>20</cp:revision>
  <dcterms:created xsi:type="dcterms:W3CDTF">2021-12-08T21:44:37Z</dcterms:created>
  <dcterms:modified xsi:type="dcterms:W3CDTF">2021-12-09T00:59:23Z</dcterms:modified>
</cp:coreProperties>
</file>

<file path=docProps/thumbnail.jpeg>
</file>